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presProps" Target="presProps.xml"  /><Relationship Id="rId49" Type="http://schemas.openxmlformats.org/officeDocument/2006/relationships/viewProps" Target="viewProps.xml"  /><Relationship Id="rId5" Type="http://schemas.openxmlformats.org/officeDocument/2006/relationships/slide" Target="slides/slide3.xml"  /><Relationship Id="rId50" Type="http://schemas.openxmlformats.org/officeDocument/2006/relationships/theme" Target="theme/theme1.xml"  /><Relationship Id="rId51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3.png"  /><Relationship Id="rId11" Type="http://schemas.openxmlformats.org/officeDocument/2006/relationships/image" Target="../media/image114.png"  /><Relationship Id="rId2" Type="http://schemas.openxmlformats.org/officeDocument/2006/relationships/image" Target="../media/image105.png"  /><Relationship Id="rId3" Type="http://schemas.openxmlformats.org/officeDocument/2006/relationships/image" Target="../media/image106.png"  /><Relationship Id="rId4" Type="http://schemas.openxmlformats.org/officeDocument/2006/relationships/image" Target="../media/image107.png"  /><Relationship Id="rId5" Type="http://schemas.openxmlformats.org/officeDocument/2006/relationships/image" Target="../media/image108.png"  /><Relationship Id="rId6" Type="http://schemas.openxmlformats.org/officeDocument/2006/relationships/image" Target="../media/image109.png"  /><Relationship Id="rId7" Type="http://schemas.openxmlformats.org/officeDocument/2006/relationships/image" Target="../media/image110.png"  /><Relationship Id="rId8" Type="http://schemas.openxmlformats.org/officeDocument/2006/relationships/image" Target="../media/image111.png"  /><Relationship Id="rId9" Type="http://schemas.openxmlformats.org/officeDocument/2006/relationships/image" Target="../media/image1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7.png"  /><Relationship Id="rId11" Type="http://schemas.openxmlformats.org/officeDocument/2006/relationships/image" Target="../media/image128.png"  /><Relationship Id="rId12" Type="http://schemas.openxmlformats.org/officeDocument/2006/relationships/image" Target="../media/image129.png"  /><Relationship Id="rId13" Type="http://schemas.openxmlformats.org/officeDocument/2006/relationships/image" Target="../media/image130.png"  /><Relationship Id="rId14" Type="http://schemas.openxmlformats.org/officeDocument/2006/relationships/image" Target="../media/image131.png"  /><Relationship Id="rId15" Type="http://schemas.openxmlformats.org/officeDocument/2006/relationships/image" Target="../media/image132.png"  /><Relationship Id="rId16" Type="http://schemas.openxmlformats.org/officeDocument/2006/relationships/image" Target="../media/image133.png"  /><Relationship Id="rId17" Type="http://schemas.openxmlformats.org/officeDocument/2006/relationships/image" Target="../media/image134.png"  /><Relationship Id="rId18" Type="http://schemas.openxmlformats.org/officeDocument/2006/relationships/image" Target="../media/image135.png"  /><Relationship Id="rId19" Type="http://schemas.openxmlformats.org/officeDocument/2006/relationships/image" Target="../media/image136.png"  /><Relationship Id="rId2" Type="http://schemas.openxmlformats.org/officeDocument/2006/relationships/image" Target="../media/image119.png"  /><Relationship Id="rId20" Type="http://schemas.openxmlformats.org/officeDocument/2006/relationships/image" Target="../media/image137.png"  /><Relationship Id="rId21" Type="http://schemas.openxmlformats.org/officeDocument/2006/relationships/image" Target="../media/image138.png"  /><Relationship Id="rId22" Type="http://schemas.openxmlformats.org/officeDocument/2006/relationships/image" Target="../media/image139.png"  /><Relationship Id="rId23" Type="http://schemas.openxmlformats.org/officeDocument/2006/relationships/image" Target="../media/image140.png"  /><Relationship Id="rId24" Type="http://schemas.openxmlformats.org/officeDocument/2006/relationships/image" Target="../media/image141.png"  /><Relationship Id="rId25" Type="http://schemas.openxmlformats.org/officeDocument/2006/relationships/image" Target="../media/image142.png"  /><Relationship Id="rId26" Type="http://schemas.openxmlformats.org/officeDocument/2006/relationships/image" Target="../media/image143.png"  /><Relationship Id="rId27" Type="http://schemas.openxmlformats.org/officeDocument/2006/relationships/image" Target="../media/image144.png"  /><Relationship Id="rId3" Type="http://schemas.openxmlformats.org/officeDocument/2006/relationships/image" Target="../media/image120.png"  /><Relationship Id="rId4" Type="http://schemas.openxmlformats.org/officeDocument/2006/relationships/image" Target="../media/image121.png"  /><Relationship Id="rId5" Type="http://schemas.openxmlformats.org/officeDocument/2006/relationships/image" Target="../media/image122.png"  /><Relationship Id="rId6" Type="http://schemas.openxmlformats.org/officeDocument/2006/relationships/image" Target="../media/image123.png"  /><Relationship Id="rId7" Type="http://schemas.openxmlformats.org/officeDocument/2006/relationships/image" Target="../media/image124.png"  /><Relationship Id="rId8" Type="http://schemas.openxmlformats.org/officeDocument/2006/relationships/image" Target="../media/image125.png"  /><Relationship Id="rId9" Type="http://schemas.openxmlformats.org/officeDocument/2006/relationships/image" Target="../media/image12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5.png"  /><Relationship Id="rId3" Type="http://schemas.openxmlformats.org/officeDocument/2006/relationships/image" Target="../media/image146.png"  /><Relationship Id="rId4" Type="http://schemas.openxmlformats.org/officeDocument/2006/relationships/image" Target="../media/image147.png"  /><Relationship Id="rId5" Type="http://schemas.openxmlformats.org/officeDocument/2006/relationships/image" Target="../media/image148.png"  /><Relationship Id="rId6" Type="http://schemas.openxmlformats.org/officeDocument/2006/relationships/image" Target="../media/image149.png"  /><Relationship Id="rId7" Type="http://schemas.openxmlformats.org/officeDocument/2006/relationships/image" Target="../media/image150.png"  /><Relationship Id="rId8" Type="http://schemas.openxmlformats.org/officeDocument/2006/relationships/image" Target="../media/image151.png"  /><Relationship Id="rId9" Type="http://schemas.openxmlformats.org/officeDocument/2006/relationships/image" Target="../media/image15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1.png"  /><Relationship Id="rId11" Type="http://schemas.openxmlformats.org/officeDocument/2006/relationships/image" Target="../media/image162.png"  /><Relationship Id="rId12" Type="http://schemas.openxmlformats.org/officeDocument/2006/relationships/image" Target="../media/image163.png"  /><Relationship Id="rId13" Type="http://schemas.openxmlformats.org/officeDocument/2006/relationships/image" Target="../media/image164.png"  /><Relationship Id="rId14" Type="http://schemas.openxmlformats.org/officeDocument/2006/relationships/image" Target="../media/image165.png"  /><Relationship Id="rId15" Type="http://schemas.openxmlformats.org/officeDocument/2006/relationships/image" Target="../media/image166.png"  /><Relationship Id="rId16" Type="http://schemas.openxmlformats.org/officeDocument/2006/relationships/image" Target="../media/image167.png"  /><Relationship Id="rId17" Type="http://schemas.openxmlformats.org/officeDocument/2006/relationships/image" Target="../media/image168.png"  /><Relationship Id="rId18" Type="http://schemas.openxmlformats.org/officeDocument/2006/relationships/image" Target="../media/image169.png"  /><Relationship Id="rId19" Type="http://schemas.openxmlformats.org/officeDocument/2006/relationships/image" Target="../media/image170.png"  /><Relationship Id="rId2" Type="http://schemas.openxmlformats.org/officeDocument/2006/relationships/image" Target="../media/image153.png"  /><Relationship Id="rId20" Type="http://schemas.openxmlformats.org/officeDocument/2006/relationships/image" Target="../media/image171.png"  /><Relationship Id="rId3" Type="http://schemas.openxmlformats.org/officeDocument/2006/relationships/image" Target="../media/image154.png"  /><Relationship Id="rId4" Type="http://schemas.openxmlformats.org/officeDocument/2006/relationships/image" Target="../media/image155.png"  /><Relationship Id="rId5" Type="http://schemas.openxmlformats.org/officeDocument/2006/relationships/image" Target="../media/image156.png"  /><Relationship Id="rId6" Type="http://schemas.openxmlformats.org/officeDocument/2006/relationships/image" Target="../media/image157.png"  /><Relationship Id="rId7" Type="http://schemas.openxmlformats.org/officeDocument/2006/relationships/image" Target="../media/image158.png"  /><Relationship Id="rId8" Type="http://schemas.openxmlformats.org/officeDocument/2006/relationships/image" Target="../media/image159.png"  /><Relationship Id="rId9" Type="http://schemas.openxmlformats.org/officeDocument/2006/relationships/image" Target="../media/image16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2.png"  /><Relationship Id="rId3" Type="http://schemas.openxmlformats.org/officeDocument/2006/relationships/image" Target="../media/image173.png"  /><Relationship Id="rId4" Type="http://schemas.openxmlformats.org/officeDocument/2006/relationships/image" Target="../media/image174.png"  /><Relationship Id="rId5" Type="http://schemas.openxmlformats.org/officeDocument/2006/relationships/image" Target="../media/image175.png"  /><Relationship Id="rId6" Type="http://schemas.openxmlformats.org/officeDocument/2006/relationships/image" Target="../media/image176.png"  /><Relationship Id="rId7" Type="http://schemas.openxmlformats.org/officeDocument/2006/relationships/image" Target="../media/image177.png"  /><Relationship Id="rId8" Type="http://schemas.openxmlformats.org/officeDocument/2006/relationships/image" Target="../media/image17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9.png"  /><Relationship Id="rId3" Type="http://schemas.openxmlformats.org/officeDocument/2006/relationships/image" Target="../media/image180.png"  /><Relationship Id="rId4" Type="http://schemas.openxmlformats.org/officeDocument/2006/relationships/image" Target="../media/image181.png"  /><Relationship Id="rId5" Type="http://schemas.openxmlformats.org/officeDocument/2006/relationships/image" Target="../media/image182.png"  /><Relationship Id="rId6" Type="http://schemas.openxmlformats.org/officeDocument/2006/relationships/image" Target="../media/image18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2.png"  /><Relationship Id="rId2" Type="http://schemas.openxmlformats.org/officeDocument/2006/relationships/image" Target="../media/image184.png"  /><Relationship Id="rId3" Type="http://schemas.openxmlformats.org/officeDocument/2006/relationships/image" Target="../media/image185.png"  /><Relationship Id="rId4" Type="http://schemas.openxmlformats.org/officeDocument/2006/relationships/image" Target="../media/image186.png"  /><Relationship Id="rId5" Type="http://schemas.openxmlformats.org/officeDocument/2006/relationships/image" Target="../media/image187.png"  /><Relationship Id="rId6" Type="http://schemas.openxmlformats.org/officeDocument/2006/relationships/image" Target="../media/image188.png"  /><Relationship Id="rId7" Type="http://schemas.openxmlformats.org/officeDocument/2006/relationships/image" Target="../media/image189.png"  /><Relationship Id="rId8" Type="http://schemas.openxmlformats.org/officeDocument/2006/relationships/image" Target="../media/image190.png"  /><Relationship Id="rId9" Type="http://schemas.openxmlformats.org/officeDocument/2006/relationships/image" Target="../media/image19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3.png"  /><Relationship Id="rId3" Type="http://schemas.openxmlformats.org/officeDocument/2006/relationships/image" Target="../media/image194.png"  /><Relationship Id="rId4" Type="http://schemas.openxmlformats.org/officeDocument/2006/relationships/image" Target="../media/image195.png"  /><Relationship Id="rId5" Type="http://schemas.openxmlformats.org/officeDocument/2006/relationships/image" Target="../media/image196.png"  /><Relationship Id="rId6" Type="http://schemas.openxmlformats.org/officeDocument/2006/relationships/image" Target="../media/image19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8.png"  /><Relationship Id="rId3" Type="http://schemas.openxmlformats.org/officeDocument/2006/relationships/image" Target="../media/image199.png"  /><Relationship Id="rId4" Type="http://schemas.openxmlformats.org/officeDocument/2006/relationships/image" Target="../media/image200.png"  /><Relationship Id="rId5" Type="http://schemas.openxmlformats.org/officeDocument/2006/relationships/image" Target="../media/image201.png"  /><Relationship Id="rId6" Type="http://schemas.openxmlformats.org/officeDocument/2006/relationships/image" Target="../media/image202.png"  /><Relationship Id="rId7" Type="http://schemas.openxmlformats.org/officeDocument/2006/relationships/image" Target="../media/image20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.png"  /><Relationship Id="rId11" Type="http://schemas.openxmlformats.org/officeDocument/2006/relationships/image" Target="../media/image19.png"  /><Relationship Id="rId12" Type="http://schemas.openxmlformats.org/officeDocument/2006/relationships/image" Target="../media/image20.png"  /><Relationship Id="rId13" Type="http://schemas.openxmlformats.org/officeDocument/2006/relationships/image" Target="../media/image21.png"  /><Relationship Id="rId14" Type="http://schemas.openxmlformats.org/officeDocument/2006/relationships/image" Target="../media/image22.png"  /><Relationship Id="rId15" Type="http://schemas.openxmlformats.org/officeDocument/2006/relationships/image" Target="../media/image23.png"  /><Relationship Id="rId16" Type="http://schemas.openxmlformats.org/officeDocument/2006/relationships/image" Target="../media/image24.png"  /><Relationship Id="rId17" Type="http://schemas.openxmlformats.org/officeDocument/2006/relationships/image" Target="../media/image25.png"  /><Relationship Id="rId18" Type="http://schemas.openxmlformats.org/officeDocument/2006/relationships/image" Target="../media/image26.png"  /><Relationship Id="rId19" Type="http://schemas.openxmlformats.org/officeDocument/2006/relationships/image" Target="../media/image27.png"  /><Relationship Id="rId2" Type="http://schemas.openxmlformats.org/officeDocument/2006/relationships/image" Target="../media/image10.png"  /><Relationship Id="rId20" Type="http://schemas.openxmlformats.org/officeDocument/2006/relationships/image" Target="../media/image28.png"  /><Relationship Id="rId21" Type="http://schemas.openxmlformats.org/officeDocument/2006/relationships/image" Target="../media/image29.png"  /><Relationship Id="rId22" Type="http://schemas.openxmlformats.org/officeDocument/2006/relationships/image" Target="../media/image30.png"  /><Relationship Id="rId23" Type="http://schemas.openxmlformats.org/officeDocument/2006/relationships/image" Target="../media/image31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Relationship Id="rId9" Type="http://schemas.openxmlformats.org/officeDocument/2006/relationships/image" Target="../media/image17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9.png"  /><Relationship Id="rId11" Type="http://schemas.openxmlformats.org/officeDocument/2006/relationships/image" Target="../media/image210.png"  /><Relationship Id="rId12" Type="http://schemas.openxmlformats.org/officeDocument/2006/relationships/image" Target="../media/image211.png"  /><Relationship Id="rId13" Type="http://schemas.openxmlformats.org/officeDocument/2006/relationships/image" Target="../media/image212.png"  /><Relationship Id="rId14" Type="http://schemas.openxmlformats.org/officeDocument/2006/relationships/image" Target="../media/image209.png"  /><Relationship Id="rId15" Type="http://schemas.openxmlformats.org/officeDocument/2006/relationships/image" Target="../media/image213.png"  /><Relationship Id="rId2" Type="http://schemas.openxmlformats.org/officeDocument/2006/relationships/image" Target="../media/image179.png"  /><Relationship Id="rId3" Type="http://schemas.openxmlformats.org/officeDocument/2006/relationships/image" Target="../media/image180.png"  /><Relationship Id="rId4" Type="http://schemas.openxmlformats.org/officeDocument/2006/relationships/image" Target="../media/image181.png"  /><Relationship Id="rId5" Type="http://schemas.openxmlformats.org/officeDocument/2006/relationships/image" Target="../media/image204.png"  /><Relationship Id="rId6" Type="http://schemas.openxmlformats.org/officeDocument/2006/relationships/image" Target="../media/image205.png"  /><Relationship Id="rId7" Type="http://schemas.openxmlformats.org/officeDocument/2006/relationships/image" Target="../media/image206.png"  /><Relationship Id="rId8" Type="http://schemas.openxmlformats.org/officeDocument/2006/relationships/image" Target="../media/image207.png"  /><Relationship Id="rId9" Type="http://schemas.openxmlformats.org/officeDocument/2006/relationships/image" Target="../media/image20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22.png"  /><Relationship Id="rId11" Type="http://schemas.openxmlformats.org/officeDocument/2006/relationships/image" Target="../media/image223.png"  /><Relationship Id="rId2" Type="http://schemas.openxmlformats.org/officeDocument/2006/relationships/image" Target="../media/image214.png"  /><Relationship Id="rId3" Type="http://schemas.openxmlformats.org/officeDocument/2006/relationships/image" Target="../media/image215.png"  /><Relationship Id="rId4" Type="http://schemas.openxmlformats.org/officeDocument/2006/relationships/image" Target="../media/image216.png"  /><Relationship Id="rId5" Type="http://schemas.openxmlformats.org/officeDocument/2006/relationships/image" Target="../media/image217.png"  /><Relationship Id="rId6" Type="http://schemas.openxmlformats.org/officeDocument/2006/relationships/image" Target="../media/image218.png"  /><Relationship Id="rId7" Type="http://schemas.openxmlformats.org/officeDocument/2006/relationships/image" Target="../media/image219.png"  /><Relationship Id="rId8" Type="http://schemas.openxmlformats.org/officeDocument/2006/relationships/image" Target="../media/image220.png"  /><Relationship Id="rId9" Type="http://schemas.openxmlformats.org/officeDocument/2006/relationships/image" Target="../media/image22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4.png"  /><Relationship Id="rId3" Type="http://schemas.openxmlformats.org/officeDocument/2006/relationships/image" Target="../media/image225.png"  /><Relationship Id="rId4" Type="http://schemas.openxmlformats.org/officeDocument/2006/relationships/image" Target="../media/image226.png"  /><Relationship Id="rId5" Type="http://schemas.openxmlformats.org/officeDocument/2006/relationships/image" Target="../media/image227.png"  /><Relationship Id="rId6" Type="http://schemas.openxmlformats.org/officeDocument/2006/relationships/image" Target="../media/image22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9.png"  /><Relationship Id="rId3" Type="http://schemas.openxmlformats.org/officeDocument/2006/relationships/image" Target="../media/image230.png"  /><Relationship Id="rId4" Type="http://schemas.openxmlformats.org/officeDocument/2006/relationships/image" Target="../media/image231.png"  /><Relationship Id="rId5" Type="http://schemas.openxmlformats.org/officeDocument/2006/relationships/image" Target="../media/image232.png"  /><Relationship Id="rId6" Type="http://schemas.openxmlformats.org/officeDocument/2006/relationships/image" Target="../media/image23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4.png"  /><Relationship Id="rId3" Type="http://schemas.openxmlformats.org/officeDocument/2006/relationships/image" Target="../media/image235.png"  /><Relationship Id="rId4" Type="http://schemas.openxmlformats.org/officeDocument/2006/relationships/image" Target="../media/image236.png"  /><Relationship Id="rId5" Type="http://schemas.openxmlformats.org/officeDocument/2006/relationships/image" Target="../media/image237.png"  /><Relationship Id="rId6" Type="http://schemas.openxmlformats.org/officeDocument/2006/relationships/image" Target="../media/image23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9.png"  /><Relationship Id="rId3" Type="http://schemas.openxmlformats.org/officeDocument/2006/relationships/image" Target="../media/image240.png"  /><Relationship Id="rId4" Type="http://schemas.openxmlformats.org/officeDocument/2006/relationships/image" Target="../media/image241.png"  /><Relationship Id="rId5" Type="http://schemas.openxmlformats.org/officeDocument/2006/relationships/image" Target="../media/image242.png"  /><Relationship Id="rId6" Type="http://schemas.openxmlformats.org/officeDocument/2006/relationships/image" Target="../media/image243.png"  /><Relationship Id="rId7" Type="http://schemas.openxmlformats.org/officeDocument/2006/relationships/image" Target="../media/image244.png"  /><Relationship Id="rId8" Type="http://schemas.openxmlformats.org/officeDocument/2006/relationships/image" Target="../media/image245.png"  /><Relationship Id="rId9" Type="http://schemas.openxmlformats.org/officeDocument/2006/relationships/image" Target="../media/image24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7.png"  /><Relationship Id="rId3" Type="http://schemas.openxmlformats.org/officeDocument/2006/relationships/image" Target="../media/image248.png"  /><Relationship Id="rId4" Type="http://schemas.openxmlformats.org/officeDocument/2006/relationships/image" Target="../media/image249.png"  /><Relationship Id="rId5" Type="http://schemas.openxmlformats.org/officeDocument/2006/relationships/image" Target="../media/image250.png"  /><Relationship Id="rId6" Type="http://schemas.openxmlformats.org/officeDocument/2006/relationships/image" Target="../media/image251.png"  /><Relationship Id="rId7" Type="http://schemas.openxmlformats.org/officeDocument/2006/relationships/image" Target="../media/image25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3.png"  /><Relationship Id="rId3" Type="http://schemas.openxmlformats.org/officeDocument/2006/relationships/image" Target="../media/image254.png"  /><Relationship Id="rId4" Type="http://schemas.openxmlformats.org/officeDocument/2006/relationships/image" Target="../media/image255.png"  /><Relationship Id="rId5" Type="http://schemas.openxmlformats.org/officeDocument/2006/relationships/image" Target="../media/image256.png"  /><Relationship Id="rId6" Type="http://schemas.openxmlformats.org/officeDocument/2006/relationships/image" Target="../media/image257.png"  /><Relationship Id="rId7" Type="http://schemas.openxmlformats.org/officeDocument/2006/relationships/image" Target="../media/image25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9.png"  /><Relationship Id="rId3" Type="http://schemas.openxmlformats.org/officeDocument/2006/relationships/image" Target="../media/image260.png"  /><Relationship Id="rId4" Type="http://schemas.openxmlformats.org/officeDocument/2006/relationships/image" Target="../media/image261.png"  /><Relationship Id="rId5" Type="http://schemas.openxmlformats.org/officeDocument/2006/relationships/image" Target="../media/image262.png"  /><Relationship Id="rId6" Type="http://schemas.openxmlformats.org/officeDocument/2006/relationships/image" Target="../media/image263.png"  /><Relationship Id="rId7" Type="http://schemas.openxmlformats.org/officeDocument/2006/relationships/image" Target="../media/image26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73.png"  /><Relationship Id="rId2" Type="http://schemas.openxmlformats.org/officeDocument/2006/relationships/image" Target="../media/image265.png"  /><Relationship Id="rId3" Type="http://schemas.openxmlformats.org/officeDocument/2006/relationships/image" Target="../media/image266.png"  /><Relationship Id="rId4" Type="http://schemas.openxmlformats.org/officeDocument/2006/relationships/image" Target="../media/image267.png"  /><Relationship Id="rId5" Type="http://schemas.openxmlformats.org/officeDocument/2006/relationships/image" Target="../media/image268.png"  /><Relationship Id="rId6" Type="http://schemas.openxmlformats.org/officeDocument/2006/relationships/image" Target="../media/image269.png"  /><Relationship Id="rId7" Type="http://schemas.openxmlformats.org/officeDocument/2006/relationships/image" Target="../media/image270.png"  /><Relationship Id="rId8" Type="http://schemas.openxmlformats.org/officeDocument/2006/relationships/image" Target="../media/image271.png"  /><Relationship Id="rId9" Type="http://schemas.openxmlformats.org/officeDocument/2006/relationships/image" Target="../media/image27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Relationship Id="rId7" Type="http://schemas.openxmlformats.org/officeDocument/2006/relationships/image" Target="../media/image37.png"  /><Relationship Id="rId8" Type="http://schemas.openxmlformats.org/officeDocument/2006/relationships/image" Target="../media/image38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82.png"  /><Relationship Id="rId11" Type="http://schemas.openxmlformats.org/officeDocument/2006/relationships/image" Target="../media/image283.png"  /><Relationship Id="rId12" Type="http://schemas.openxmlformats.org/officeDocument/2006/relationships/image" Target="../media/image284.png"  /><Relationship Id="rId13" Type="http://schemas.openxmlformats.org/officeDocument/2006/relationships/image" Target="../media/image285.png"  /><Relationship Id="rId14" Type="http://schemas.openxmlformats.org/officeDocument/2006/relationships/image" Target="../media/image286.png"  /><Relationship Id="rId2" Type="http://schemas.openxmlformats.org/officeDocument/2006/relationships/image" Target="../media/image274.png"  /><Relationship Id="rId3" Type="http://schemas.openxmlformats.org/officeDocument/2006/relationships/image" Target="../media/image275.png"  /><Relationship Id="rId4" Type="http://schemas.openxmlformats.org/officeDocument/2006/relationships/image" Target="../media/image276.png"  /><Relationship Id="rId5" Type="http://schemas.openxmlformats.org/officeDocument/2006/relationships/image" Target="../media/image277.png"  /><Relationship Id="rId6" Type="http://schemas.openxmlformats.org/officeDocument/2006/relationships/image" Target="../media/image278.png"  /><Relationship Id="rId7" Type="http://schemas.openxmlformats.org/officeDocument/2006/relationships/image" Target="../media/image279.png"  /><Relationship Id="rId8" Type="http://schemas.openxmlformats.org/officeDocument/2006/relationships/image" Target="../media/image280.png"  /><Relationship Id="rId9" Type="http://schemas.openxmlformats.org/officeDocument/2006/relationships/image" Target="../media/image28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7.png"  /><Relationship Id="rId3" Type="http://schemas.openxmlformats.org/officeDocument/2006/relationships/image" Target="../media/image288.png"  /><Relationship Id="rId4" Type="http://schemas.openxmlformats.org/officeDocument/2006/relationships/image" Target="../media/image289.png"  /><Relationship Id="rId5" Type="http://schemas.openxmlformats.org/officeDocument/2006/relationships/image" Target="../media/image290.png"  /><Relationship Id="rId6" Type="http://schemas.openxmlformats.org/officeDocument/2006/relationships/image" Target="../media/image291.png"  /><Relationship Id="rId7" Type="http://schemas.openxmlformats.org/officeDocument/2006/relationships/image" Target="../media/image29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01.png"  /><Relationship Id="rId11" Type="http://schemas.openxmlformats.org/officeDocument/2006/relationships/image" Target="../media/image302.png"  /><Relationship Id="rId12" Type="http://schemas.openxmlformats.org/officeDocument/2006/relationships/image" Target="../media/image303.png"  /><Relationship Id="rId13" Type="http://schemas.openxmlformats.org/officeDocument/2006/relationships/image" Target="../media/image304.png"  /><Relationship Id="rId14" Type="http://schemas.openxmlformats.org/officeDocument/2006/relationships/image" Target="../media/image305.png"  /><Relationship Id="rId2" Type="http://schemas.openxmlformats.org/officeDocument/2006/relationships/image" Target="../media/image293.png"  /><Relationship Id="rId3" Type="http://schemas.openxmlformats.org/officeDocument/2006/relationships/image" Target="../media/image294.png"  /><Relationship Id="rId4" Type="http://schemas.openxmlformats.org/officeDocument/2006/relationships/image" Target="../media/image295.png"  /><Relationship Id="rId5" Type="http://schemas.openxmlformats.org/officeDocument/2006/relationships/image" Target="../media/image296.png"  /><Relationship Id="rId6" Type="http://schemas.openxmlformats.org/officeDocument/2006/relationships/image" Target="../media/image297.png"  /><Relationship Id="rId7" Type="http://schemas.openxmlformats.org/officeDocument/2006/relationships/image" Target="../media/image298.png"  /><Relationship Id="rId8" Type="http://schemas.openxmlformats.org/officeDocument/2006/relationships/image" Target="../media/image299.png"  /><Relationship Id="rId9" Type="http://schemas.openxmlformats.org/officeDocument/2006/relationships/image" Target="../media/image300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6.png"  /><Relationship Id="rId3" Type="http://schemas.openxmlformats.org/officeDocument/2006/relationships/image" Target="../media/image307.png"  /><Relationship Id="rId4" Type="http://schemas.openxmlformats.org/officeDocument/2006/relationships/image" Target="../media/image308.png"  /><Relationship Id="rId5" Type="http://schemas.openxmlformats.org/officeDocument/2006/relationships/image" Target="../media/image309.png"  /><Relationship Id="rId6" Type="http://schemas.openxmlformats.org/officeDocument/2006/relationships/image" Target="../media/image310.png"  /><Relationship Id="rId7" Type="http://schemas.openxmlformats.org/officeDocument/2006/relationships/image" Target="../media/image31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2.png"  /><Relationship Id="rId3" Type="http://schemas.openxmlformats.org/officeDocument/2006/relationships/image" Target="../media/image313.png"  /><Relationship Id="rId4" Type="http://schemas.openxmlformats.org/officeDocument/2006/relationships/image" Target="../media/image314.png"  /><Relationship Id="rId5" Type="http://schemas.openxmlformats.org/officeDocument/2006/relationships/image" Target="../media/image315.png"  /><Relationship Id="rId6" Type="http://schemas.openxmlformats.org/officeDocument/2006/relationships/image" Target="../media/image316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7.png"  /><Relationship Id="rId3" Type="http://schemas.openxmlformats.org/officeDocument/2006/relationships/image" Target="../media/image318.png"  /><Relationship Id="rId4" Type="http://schemas.openxmlformats.org/officeDocument/2006/relationships/image" Target="../media/image319.png"  /><Relationship Id="rId5" Type="http://schemas.openxmlformats.org/officeDocument/2006/relationships/image" Target="../media/image320.png"  /><Relationship Id="rId6" Type="http://schemas.openxmlformats.org/officeDocument/2006/relationships/image" Target="../media/image321.png"  /><Relationship Id="rId7" Type="http://schemas.openxmlformats.org/officeDocument/2006/relationships/image" Target="../media/image322.png"  /><Relationship Id="rId8" Type="http://schemas.openxmlformats.org/officeDocument/2006/relationships/image" Target="../media/image323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4.png"  /><Relationship Id="rId3" Type="http://schemas.openxmlformats.org/officeDocument/2006/relationships/image" Target="../media/image325.png"  /><Relationship Id="rId4" Type="http://schemas.openxmlformats.org/officeDocument/2006/relationships/image" Target="../media/image326.png"  /><Relationship Id="rId5" Type="http://schemas.openxmlformats.org/officeDocument/2006/relationships/image" Target="../media/image327.png"  /><Relationship Id="rId6" Type="http://schemas.openxmlformats.org/officeDocument/2006/relationships/image" Target="../media/image328.png"  /><Relationship Id="rId7" Type="http://schemas.openxmlformats.org/officeDocument/2006/relationships/image" Target="../media/image329.png"  /><Relationship Id="rId8" Type="http://schemas.openxmlformats.org/officeDocument/2006/relationships/image" Target="../media/image33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39.png"  /><Relationship Id="rId11" Type="http://schemas.openxmlformats.org/officeDocument/2006/relationships/image" Target="../media/image340.png"  /><Relationship Id="rId12" Type="http://schemas.openxmlformats.org/officeDocument/2006/relationships/image" Target="../media/image341.png"  /><Relationship Id="rId2" Type="http://schemas.openxmlformats.org/officeDocument/2006/relationships/image" Target="../media/image331.png"  /><Relationship Id="rId3" Type="http://schemas.openxmlformats.org/officeDocument/2006/relationships/image" Target="../media/image332.png"  /><Relationship Id="rId4" Type="http://schemas.openxmlformats.org/officeDocument/2006/relationships/image" Target="../media/image333.png"  /><Relationship Id="rId5" Type="http://schemas.openxmlformats.org/officeDocument/2006/relationships/image" Target="../media/image334.png"  /><Relationship Id="rId6" Type="http://schemas.openxmlformats.org/officeDocument/2006/relationships/image" Target="../media/image335.png"  /><Relationship Id="rId7" Type="http://schemas.openxmlformats.org/officeDocument/2006/relationships/image" Target="../media/image336.png"  /><Relationship Id="rId8" Type="http://schemas.openxmlformats.org/officeDocument/2006/relationships/image" Target="../media/image337.png"  /><Relationship Id="rId9" Type="http://schemas.openxmlformats.org/officeDocument/2006/relationships/image" Target="../media/image338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50.png"  /><Relationship Id="rId11" Type="http://schemas.openxmlformats.org/officeDocument/2006/relationships/image" Target="../media/image351.png"  /><Relationship Id="rId2" Type="http://schemas.openxmlformats.org/officeDocument/2006/relationships/image" Target="../media/image342.png"  /><Relationship Id="rId3" Type="http://schemas.openxmlformats.org/officeDocument/2006/relationships/image" Target="../media/image343.png"  /><Relationship Id="rId4" Type="http://schemas.openxmlformats.org/officeDocument/2006/relationships/image" Target="../media/image344.png"  /><Relationship Id="rId5" Type="http://schemas.openxmlformats.org/officeDocument/2006/relationships/image" Target="../media/image345.png"  /><Relationship Id="rId6" Type="http://schemas.openxmlformats.org/officeDocument/2006/relationships/image" Target="../media/image346.png"  /><Relationship Id="rId7" Type="http://schemas.openxmlformats.org/officeDocument/2006/relationships/image" Target="../media/image347.png"  /><Relationship Id="rId8" Type="http://schemas.openxmlformats.org/officeDocument/2006/relationships/image" Target="../media/image348.png"  /><Relationship Id="rId9" Type="http://schemas.openxmlformats.org/officeDocument/2006/relationships/image" Target="../media/image349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60.png"  /><Relationship Id="rId11" Type="http://schemas.openxmlformats.org/officeDocument/2006/relationships/image" Target="../media/image361.png"  /><Relationship Id="rId12" Type="http://schemas.openxmlformats.org/officeDocument/2006/relationships/image" Target="../media/image362.png"  /><Relationship Id="rId13" Type="http://schemas.openxmlformats.org/officeDocument/2006/relationships/image" Target="../media/image363.png"  /><Relationship Id="rId14" Type="http://schemas.openxmlformats.org/officeDocument/2006/relationships/image" Target="../media/image364.png"  /><Relationship Id="rId15" Type="http://schemas.openxmlformats.org/officeDocument/2006/relationships/image" Target="../media/image365.png"  /><Relationship Id="rId16" Type="http://schemas.openxmlformats.org/officeDocument/2006/relationships/image" Target="../media/image366.png"  /><Relationship Id="rId17" Type="http://schemas.openxmlformats.org/officeDocument/2006/relationships/image" Target="../media/image367.png"  /><Relationship Id="rId18" Type="http://schemas.openxmlformats.org/officeDocument/2006/relationships/image" Target="../media/image368.png"  /><Relationship Id="rId2" Type="http://schemas.openxmlformats.org/officeDocument/2006/relationships/image" Target="../media/image352.png"  /><Relationship Id="rId3" Type="http://schemas.openxmlformats.org/officeDocument/2006/relationships/image" Target="../media/image353.png"  /><Relationship Id="rId4" Type="http://schemas.openxmlformats.org/officeDocument/2006/relationships/image" Target="../media/image354.png"  /><Relationship Id="rId5" Type="http://schemas.openxmlformats.org/officeDocument/2006/relationships/image" Target="../media/image355.png"  /><Relationship Id="rId6" Type="http://schemas.openxmlformats.org/officeDocument/2006/relationships/image" Target="../media/image356.png"  /><Relationship Id="rId7" Type="http://schemas.openxmlformats.org/officeDocument/2006/relationships/image" Target="../media/image357.png"  /><Relationship Id="rId8" Type="http://schemas.openxmlformats.org/officeDocument/2006/relationships/image" Target="../media/image358.png"  /><Relationship Id="rId9" Type="http://schemas.openxmlformats.org/officeDocument/2006/relationships/image" Target="../media/image35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7.png"  /><Relationship Id="rId11" Type="http://schemas.openxmlformats.org/officeDocument/2006/relationships/image" Target="../media/image48.png"  /><Relationship Id="rId12" Type="http://schemas.openxmlformats.org/officeDocument/2006/relationships/image" Target="../media/image49.png"  /><Relationship Id="rId13" Type="http://schemas.openxmlformats.org/officeDocument/2006/relationships/image" Target="../media/image50.png"  /><Relationship Id="rId14" Type="http://schemas.openxmlformats.org/officeDocument/2006/relationships/image" Target="../media/image51.png"  /><Relationship Id="rId15" Type="http://schemas.openxmlformats.org/officeDocument/2006/relationships/image" Target="../media/image52.png"  /><Relationship Id="rId16" Type="http://schemas.openxmlformats.org/officeDocument/2006/relationships/image" Target="../media/image53.png"  /><Relationship Id="rId17" Type="http://schemas.openxmlformats.org/officeDocument/2006/relationships/image" Target="../media/image54.png"  /><Relationship Id="rId18" Type="http://schemas.openxmlformats.org/officeDocument/2006/relationships/image" Target="../media/image55.png"  /><Relationship Id="rId19" Type="http://schemas.openxmlformats.org/officeDocument/2006/relationships/image" Target="../media/image56.png"  /><Relationship Id="rId2" Type="http://schemas.openxmlformats.org/officeDocument/2006/relationships/image" Target="../media/image39.png"  /><Relationship Id="rId20" Type="http://schemas.openxmlformats.org/officeDocument/2006/relationships/image" Target="../media/image57.png"  /><Relationship Id="rId21" Type="http://schemas.openxmlformats.org/officeDocument/2006/relationships/image" Target="../media/image58.png"  /><Relationship Id="rId22" Type="http://schemas.openxmlformats.org/officeDocument/2006/relationships/image" Target="../media/image59.png"  /><Relationship Id="rId23" Type="http://schemas.openxmlformats.org/officeDocument/2006/relationships/image" Target="../media/image60.png"  /><Relationship Id="rId24" Type="http://schemas.openxmlformats.org/officeDocument/2006/relationships/image" Target="../media/image61.png"  /><Relationship Id="rId25" Type="http://schemas.openxmlformats.org/officeDocument/2006/relationships/image" Target="../media/image62.png"  /><Relationship Id="rId26" Type="http://schemas.openxmlformats.org/officeDocument/2006/relationships/image" Target="../media/image63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Relationship Id="rId7" Type="http://schemas.openxmlformats.org/officeDocument/2006/relationships/image" Target="../media/image44.png"  /><Relationship Id="rId8" Type="http://schemas.openxmlformats.org/officeDocument/2006/relationships/image" Target="../media/image45.png"  /><Relationship Id="rId9" Type="http://schemas.openxmlformats.org/officeDocument/2006/relationships/image" Target="../media/image46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77.png"  /><Relationship Id="rId11" Type="http://schemas.openxmlformats.org/officeDocument/2006/relationships/image" Target="../media/image378.png"  /><Relationship Id="rId12" Type="http://schemas.openxmlformats.org/officeDocument/2006/relationships/image" Target="../media/image379.png"  /><Relationship Id="rId13" Type="http://schemas.openxmlformats.org/officeDocument/2006/relationships/image" Target="../media/image380.png"  /><Relationship Id="rId14" Type="http://schemas.openxmlformats.org/officeDocument/2006/relationships/image" Target="../media/image381.png"  /><Relationship Id="rId15" Type="http://schemas.openxmlformats.org/officeDocument/2006/relationships/image" Target="../media/image382.png"  /><Relationship Id="rId16" Type="http://schemas.openxmlformats.org/officeDocument/2006/relationships/image" Target="../media/image383.png"  /><Relationship Id="rId17" Type="http://schemas.openxmlformats.org/officeDocument/2006/relationships/image" Target="../media/image384.png"  /><Relationship Id="rId18" Type="http://schemas.openxmlformats.org/officeDocument/2006/relationships/image" Target="../media/image385.png"  /><Relationship Id="rId19" Type="http://schemas.openxmlformats.org/officeDocument/2006/relationships/image" Target="../media/image386.png"  /><Relationship Id="rId2" Type="http://schemas.openxmlformats.org/officeDocument/2006/relationships/image" Target="../media/image369.png"  /><Relationship Id="rId20" Type="http://schemas.openxmlformats.org/officeDocument/2006/relationships/image" Target="../media/image387.png"  /><Relationship Id="rId3" Type="http://schemas.openxmlformats.org/officeDocument/2006/relationships/image" Target="../media/image370.png"  /><Relationship Id="rId4" Type="http://schemas.openxmlformats.org/officeDocument/2006/relationships/image" Target="../media/image371.png"  /><Relationship Id="rId5" Type="http://schemas.openxmlformats.org/officeDocument/2006/relationships/image" Target="../media/image372.png"  /><Relationship Id="rId6" Type="http://schemas.openxmlformats.org/officeDocument/2006/relationships/image" Target="../media/image373.png"  /><Relationship Id="rId7" Type="http://schemas.openxmlformats.org/officeDocument/2006/relationships/image" Target="../media/image374.png"  /><Relationship Id="rId8" Type="http://schemas.openxmlformats.org/officeDocument/2006/relationships/image" Target="../media/image375.png"  /><Relationship Id="rId9" Type="http://schemas.openxmlformats.org/officeDocument/2006/relationships/image" Target="../media/image37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96.png"  /><Relationship Id="rId11" Type="http://schemas.openxmlformats.org/officeDocument/2006/relationships/image" Target="../media/image397.png"  /><Relationship Id="rId2" Type="http://schemas.openxmlformats.org/officeDocument/2006/relationships/image" Target="../media/image388.png"  /><Relationship Id="rId3" Type="http://schemas.openxmlformats.org/officeDocument/2006/relationships/image" Target="../media/image389.png"  /><Relationship Id="rId4" Type="http://schemas.openxmlformats.org/officeDocument/2006/relationships/image" Target="../media/image390.png"  /><Relationship Id="rId5" Type="http://schemas.openxmlformats.org/officeDocument/2006/relationships/image" Target="../media/image391.png"  /><Relationship Id="rId6" Type="http://schemas.openxmlformats.org/officeDocument/2006/relationships/image" Target="../media/image392.png"  /><Relationship Id="rId7" Type="http://schemas.openxmlformats.org/officeDocument/2006/relationships/image" Target="../media/image393.png"  /><Relationship Id="rId8" Type="http://schemas.openxmlformats.org/officeDocument/2006/relationships/image" Target="../media/image394.png"  /><Relationship Id="rId9" Type="http://schemas.openxmlformats.org/officeDocument/2006/relationships/image" Target="../media/image39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8.png"  /><Relationship Id="rId3" Type="http://schemas.openxmlformats.org/officeDocument/2006/relationships/image" Target="../media/image399.png"  /><Relationship Id="rId4" Type="http://schemas.openxmlformats.org/officeDocument/2006/relationships/image" Target="../media/image400.png"  /><Relationship Id="rId5" Type="http://schemas.openxmlformats.org/officeDocument/2006/relationships/image" Target="../media/image401.png"  /><Relationship Id="rId6" Type="http://schemas.openxmlformats.org/officeDocument/2006/relationships/image" Target="../media/image402.png"  /><Relationship Id="rId7" Type="http://schemas.openxmlformats.org/officeDocument/2006/relationships/image" Target="../media/image403.png"  /><Relationship Id="rId8" Type="http://schemas.openxmlformats.org/officeDocument/2006/relationships/image" Target="../media/image404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13.png"  /><Relationship Id="rId11" Type="http://schemas.openxmlformats.org/officeDocument/2006/relationships/image" Target="../media/image414.png"  /><Relationship Id="rId12" Type="http://schemas.openxmlformats.org/officeDocument/2006/relationships/image" Target="../media/image415.png"  /><Relationship Id="rId13" Type="http://schemas.openxmlformats.org/officeDocument/2006/relationships/image" Target="../media/image416.png"  /><Relationship Id="rId14" Type="http://schemas.openxmlformats.org/officeDocument/2006/relationships/image" Target="../media/image417.png"  /><Relationship Id="rId15" Type="http://schemas.openxmlformats.org/officeDocument/2006/relationships/image" Target="../media/image418.png"  /><Relationship Id="rId16" Type="http://schemas.openxmlformats.org/officeDocument/2006/relationships/image" Target="../media/image419.png"  /><Relationship Id="rId17" Type="http://schemas.openxmlformats.org/officeDocument/2006/relationships/image" Target="../media/image420.png"  /><Relationship Id="rId18" Type="http://schemas.openxmlformats.org/officeDocument/2006/relationships/image" Target="../media/image421.png"  /><Relationship Id="rId19" Type="http://schemas.openxmlformats.org/officeDocument/2006/relationships/image" Target="../media/image422.png"  /><Relationship Id="rId2" Type="http://schemas.openxmlformats.org/officeDocument/2006/relationships/image" Target="../media/image405.png"  /><Relationship Id="rId20" Type="http://schemas.openxmlformats.org/officeDocument/2006/relationships/image" Target="../media/image423.png"  /><Relationship Id="rId21" Type="http://schemas.openxmlformats.org/officeDocument/2006/relationships/image" Target="../media/image424.png"  /><Relationship Id="rId3" Type="http://schemas.openxmlformats.org/officeDocument/2006/relationships/image" Target="../media/image406.png"  /><Relationship Id="rId4" Type="http://schemas.openxmlformats.org/officeDocument/2006/relationships/image" Target="../media/image407.png"  /><Relationship Id="rId5" Type="http://schemas.openxmlformats.org/officeDocument/2006/relationships/image" Target="../media/image408.png"  /><Relationship Id="rId6" Type="http://schemas.openxmlformats.org/officeDocument/2006/relationships/image" Target="../media/image409.png"  /><Relationship Id="rId7" Type="http://schemas.openxmlformats.org/officeDocument/2006/relationships/image" Target="../media/image410.png"  /><Relationship Id="rId8" Type="http://schemas.openxmlformats.org/officeDocument/2006/relationships/image" Target="../media/image411.png"  /><Relationship Id="rId9" Type="http://schemas.openxmlformats.org/officeDocument/2006/relationships/image" Target="../media/image412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33.png"  /><Relationship Id="rId11" Type="http://schemas.openxmlformats.org/officeDocument/2006/relationships/image" Target="../media/image434.png"  /><Relationship Id="rId12" Type="http://schemas.openxmlformats.org/officeDocument/2006/relationships/image" Target="../media/image435.png"  /><Relationship Id="rId13" Type="http://schemas.openxmlformats.org/officeDocument/2006/relationships/image" Target="../media/image436.png"  /><Relationship Id="rId14" Type="http://schemas.openxmlformats.org/officeDocument/2006/relationships/image" Target="../media/image437.png"  /><Relationship Id="rId15" Type="http://schemas.openxmlformats.org/officeDocument/2006/relationships/image" Target="../media/image438.png"  /><Relationship Id="rId16" Type="http://schemas.openxmlformats.org/officeDocument/2006/relationships/image" Target="../media/image439.png"  /><Relationship Id="rId17" Type="http://schemas.openxmlformats.org/officeDocument/2006/relationships/image" Target="../media/image440.png"  /><Relationship Id="rId18" Type="http://schemas.openxmlformats.org/officeDocument/2006/relationships/image" Target="../media/image441.png"  /><Relationship Id="rId19" Type="http://schemas.openxmlformats.org/officeDocument/2006/relationships/image" Target="../media/image442.png"  /><Relationship Id="rId2" Type="http://schemas.openxmlformats.org/officeDocument/2006/relationships/image" Target="../media/image425.png"  /><Relationship Id="rId20" Type="http://schemas.openxmlformats.org/officeDocument/2006/relationships/image" Target="../media/image443.png"  /><Relationship Id="rId3" Type="http://schemas.openxmlformats.org/officeDocument/2006/relationships/image" Target="../media/image426.png"  /><Relationship Id="rId4" Type="http://schemas.openxmlformats.org/officeDocument/2006/relationships/image" Target="../media/image427.png"  /><Relationship Id="rId5" Type="http://schemas.openxmlformats.org/officeDocument/2006/relationships/image" Target="../media/image428.png"  /><Relationship Id="rId6" Type="http://schemas.openxmlformats.org/officeDocument/2006/relationships/image" Target="../media/image429.png"  /><Relationship Id="rId7" Type="http://schemas.openxmlformats.org/officeDocument/2006/relationships/image" Target="../media/image430.png"  /><Relationship Id="rId8" Type="http://schemas.openxmlformats.org/officeDocument/2006/relationships/image" Target="../media/image431.png"  /><Relationship Id="rId9" Type="http://schemas.openxmlformats.org/officeDocument/2006/relationships/image" Target="../media/image432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4.png"  /><Relationship Id="rId3" Type="http://schemas.openxmlformats.org/officeDocument/2006/relationships/image" Target="../media/image445.png"  /><Relationship Id="rId4" Type="http://schemas.openxmlformats.org/officeDocument/2006/relationships/image" Target="../media/image446.png"  /><Relationship Id="rId5" Type="http://schemas.openxmlformats.org/officeDocument/2006/relationships/image" Target="../media/image447.png"  /><Relationship Id="rId6" Type="http://schemas.openxmlformats.org/officeDocument/2006/relationships/image" Target="../media/image448.png"  /><Relationship Id="rId7" Type="http://schemas.openxmlformats.org/officeDocument/2006/relationships/image" Target="../media/image449.png"  /><Relationship Id="rId8" Type="http://schemas.openxmlformats.org/officeDocument/2006/relationships/image" Target="../media/image45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4.png"  /><Relationship Id="rId3" Type="http://schemas.openxmlformats.org/officeDocument/2006/relationships/image" Target="../media/image65.png"  /><Relationship Id="rId4" Type="http://schemas.openxmlformats.org/officeDocument/2006/relationships/image" Target="../media/image66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Relationship Id="rId7" Type="http://schemas.openxmlformats.org/officeDocument/2006/relationships/image" Target="../media/image67.png"  /><Relationship Id="rId8" Type="http://schemas.openxmlformats.org/officeDocument/2006/relationships/image" Target="../media/image6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7.png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Relationship Id="rId5" Type="http://schemas.openxmlformats.org/officeDocument/2006/relationships/image" Target="../media/image72.png"  /><Relationship Id="rId6" Type="http://schemas.openxmlformats.org/officeDocument/2006/relationships/image" Target="../media/image73.png"  /><Relationship Id="rId7" Type="http://schemas.openxmlformats.org/officeDocument/2006/relationships/image" Target="../media/image74.png"  /><Relationship Id="rId8" Type="http://schemas.openxmlformats.org/officeDocument/2006/relationships/image" Target="../media/image75.png"  /><Relationship Id="rId9" Type="http://schemas.openxmlformats.org/officeDocument/2006/relationships/image" Target="../media/image7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83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Relationship Id="rId5" Type="http://schemas.openxmlformats.org/officeDocument/2006/relationships/image" Target="../media/image80.png"  /><Relationship Id="rId6" Type="http://schemas.openxmlformats.org/officeDocument/2006/relationships/image" Target="../media/image81.png"  /><Relationship Id="rId7" Type="http://schemas.openxmlformats.org/officeDocument/2006/relationships/image" Target="../media/image80.png"  /><Relationship Id="rId8" Type="http://schemas.openxmlformats.org/officeDocument/2006/relationships/image" Target="../media/image81.png"  /><Relationship Id="rId9" Type="http://schemas.openxmlformats.org/officeDocument/2006/relationships/image" Target="../media/image8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2.png"  /><Relationship Id="rId11" Type="http://schemas.openxmlformats.org/officeDocument/2006/relationships/image" Target="../media/image93.png"  /><Relationship Id="rId12" Type="http://schemas.openxmlformats.org/officeDocument/2006/relationships/image" Target="../media/image94.png"  /><Relationship Id="rId13" Type="http://schemas.openxmlformats.org/officeDocument/2006/relationships/image" Target="../media/image95.png"  /><Relationship Id="rId14" Type="http://schemas.openxmlformats.org/officeDocument/2006/relationships/image" Target="../media/image96.png"  /><Relationship Id="rId2" Type="http://schemas.openxmlformats.org/officeDocument/2006/relationships/image" Target="../media/image84.png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png"  /><Relationship Id="rId6" Type="http://schemas.openxmlformats.org/officeDocument/2006/relationships/image" Target="../media/image88.png"  /><Relationship Id="rId7" Type="http://schemas.openxmlformats.org/officeDocument/2006/relationships/image" Target="../media/image89.png"  /><Relationship Id="rId8" Type="http://schemas.openxmlformats.org/officeDocument/2006/relationships/image" Target="../media/image90.png"  /><Relationship Id="rId9" Type="http://schemas.openxmlformats.org/officeDocument/2006/relationships/image" Target="../media/image9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7.png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Relationship Id="rId5" Type="http://schemas.openxmlformats.org/officeDocument/2006/relationships/image" Target="../media/image100.png"  /><Relationship Id="rId6" Type="http://schemas.openxmlformats.org/officeDocument/2006/relationships/image" Target="../media/image101.png"  /><Relationship Id="rId7" Type="http://schemas.openxmlformats.org/officeDocument/2006/relationships/image" Target="../media/image102.png"  /><Relationship Id="rId8" Type="http://schemas.openxmlformats.org/officeDocument/2006/relationships/image" Target="../media/image103.png"  /><Relationship Id="rId9" Type="http://schemas.openxmlformats.org/officeDocument/2006/relationships/image" Target="../media/image10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0255" y="4787112"/>
            <a:ext cx="8617284" cy="1044928"/>
            <a:chOff x="4680255" y="4787112"/>
            <a:chExt cx="861728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55" y="4787112"/>
              <a:ext cx="861728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43888" y="3380232"/>
            <a:ext cx="8218872" cy="14816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5974" y="4674365"/>
            <a:ext cx="7249512" cy="12423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97539" y="2720516"/>
            <a:ext cx="858652" cy="859054"/>
            <a:chOff x="13297539" y="2720516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7539" y="2720516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1402" y="2720718"/>
            <a:ext cx="858652" cy="859054"/>
            <a:chOff x="3821402" y="2720718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7539" y="6698055"/>
            <a:ext cx="858652" cy="859054"/>
            <a:chOff x="13297539" y="6698055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97539" y="6698055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21402" y="6697854"/>
            <a:ext cx="858652" cy="859054"/>
            <a:chOff x="3821402" y="6697854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821402" y="6697854"/>
              <a:ext cx="858652" cy="85905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23116" y="6123544"/>
            <a:ext cx="816719" cy="7571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24712" y="6123554"/>
            <a:ext cx="2094452" cy="6124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254" y="326067"/>
            <a:ext cx="4425862" cy="1320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2208" y="1513851"/>
            <a:ext cx="4946332" cy="140109"/>
            <a:chOff x="1022208" y="1513851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208" y="1513851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370914" y="1461700"/>
            <a:ext cx="14858172" cy="57670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24697" y="1884170"/>
            <a:ext cx="13047800" cy="407722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386358" y="5616404"/>
            <a:ext cx="14858172" cy="50288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24697" y="6399450"/>
            <a:ext cx="13047800" cy="25144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2687" y="1829012"/>
            <a:ext cx="3269228" cy="16040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55724" y="1829010"/>
            <a:ext cx="5246979" cy="16325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2686" y="5832220"/>
            <a:ext cx="4400712" cy="15944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55724" y="5986658"/>
            <a:ext cx="2867198" cy="15944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254" y="326067"/>
            <a:ext cx="4425862" cy="1320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2208" y="1513851"/>
            <a:ext cx="4946332" cy="140109"/>
            <a:chOff x="1022208" y="1513851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208" y="1513851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2686" y="1829010"/>
            <a:ext cx="5613075" cy="15944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7907" y="1208899"/>
            <a:ext cx="31901529" cy="97348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82359" y="4796254"/>
            <a:ext cx="3380679" cy="145307"/>
            <a:chOff x="4082359" y="4796254"/>
            <a:chExt cx="3380679" cy="1453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20000">
              <a:off x="4082359" y="4796254"/>
              <a:ext cx="3380679" cy="1453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97877" y="6259918"/>
            <a:ext cx="4229229" cy="181779"/>
            <a:chOff x="3797877" y="6259918"/>
            <a:chExt cx="4229229" cy="1817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40000">
              <a:off x="3797877" y="6259918"/>
              <a:ext cx="4229229" cy="1817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439" y="431933"/>
            <a:ext cx="5156976" cy="13067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6599" y="1919440"/>
            <a:ext cx="3634451" cy="6092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6133" y="4050705"/>
            <a:ext cx="3631923" cy="3631923"/>
            <a:chOff x="976133" y="4050705"/>
            <a:chExt cx="3631923" cy="36319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6133" y="4050705"/>
              <a:ext cx="3631923" cy="363192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3675" y="5429760"/>
            <a:ext cx="3191157" cy="8968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39065" y="1366398"/>
            <a:ext cx="11303792" cy="1825606"/>
            <a:chOff x="7039065" y="1366398"/>
            <a:chExt cx="11303792" cy="18256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39065" y="1366398"/>
              <a:ext cx="11303792" cy="18256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39065" y="3621168"/>
            <a:ext cx="11246649" cy="1825606"/>
            <a:chOff x="7039065" y="3621168"/>
            <a:chExt cx="11246649" cy="18256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39065" y="3621168"/>
              <a:ext cx="11246649" cy="18256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39065" y="5857022"/>
            <a:ext cx="11322840" cy="1825606"/>
            <a:chOff x="7039065" y="5857022"/>
            <a:chExt cx="11322840" cy="18256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39065" y="5857022"/>
              <a:ext cx="11322840" cy="18256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16116" y="1409972"/>
            <a:ext cx="1943289" cy="174053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46024" y="1552118"/>
            <a:ext cx="3052328" cy="65120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89687" y="4176869"/>
            <a:ext cx="1082777" cy="7183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89690" y="6388140"/>
            <a:ext cx="1073253" cy="727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58697" y="3259068"/>
            <a:ext cx="4044123" cy="145535"/>
            <a:chOff x="3558697" y="3259068"/>
            <a:chExt cx="4044123" cy="1455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040000">
              <a:off x="3558697" y="3259068"/>
              <a:ext cx="4044123" cy="14553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83476" y="2323468"/>
            <a:ext cx="3919575" cy="65120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5771429"/>
            <a:ext cx="1026926" cy="145307"/>
            <a:chOff x="0" y="5771429"/>
            <a:chExt cx="1026926" cy="1453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5771429"/>
              <a:ext cx="1026926" cy="1453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73087" y="8001501"/>
            <a:ext cx="4566017" cy="145535"/>
            <a:chOff x="3173087" y="8001501"/>
            <a:chExt cx="4566017" cy="14553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2040000">
              <a:off x="3173087" y="8001501"/>
              <a:ext cx="4566017" cy="1455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39065" y="8208376"/>
            <a:ext cx="11418078" cy="1825606"/>
            <a:chOff x="7039065" y="8208376"/>
            <a:chExt cx="11418078" cy="182560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39065" y="8208376"/>
              <a:ext cx="11418078" cy="182560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168865" y="8254198"/>
            <a:ext cx="1418784" cy="169172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83476" y="3897047"/>
            <a:ext cx="5271880" cy="57219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846001" y="4559135"/>
            <a:ext cx="4741718" cy="66131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583476" y="6094801"/>
            <a:ext cx="7109214" cy="66768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846001" y="6756897"/>
            <a:ext cx="5857176" cy="66768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583430" y="8277773"/>
            <a:ext cx="7272804" cy="117991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846001" y="9338858"/>
            <a:ext cx="4768138" cy="57116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0676" y="6594790"/>
            <a:ext cx="86905" cy="1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8146" y="1751622"/>
            <a:ext cx="6799939" cy="51680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82625" y="5933134"/>
            <a:ext cx="363691" cy="363861"/>
            <a:chOff x="12082625" y="5933134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82625" y="5933134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3611" y="5923610"/>
            <a:ext cx="363691" cy="363861"/>
            <a:chOff x="5823611" y="5923610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823611" y="5923610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82625" y="6838782"/>
            <a:ext cx="363691" cy="363861"/>
            <a:chOff x="12082625" y="683878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82625" y="683878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23611" y="6848305"/>
            <a:ext cx="363691" cy="363861"/>
            <a:chOff x="5823611" y="6848305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823611" y="6848305"/>
              <a:ext cx="363691" cy="3638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68286" y="5671603"/>
            <a:ext cx="7685570" cy="2349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946" y="4302317"/>
            <a:ext cx="5413021" cy="5389018"/>
            <a:chOff x="732946" y="4302317"/>
            <a:chExt cx="5413021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946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3125" y="4302317"/>
            <a:ext cx="5413021" cy="5389018"/>
            <a:chOff x="6483125" y="4302317"/>
            <a:chExt cx="5413021" cy="53890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3125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33304" y="4302317"/>
            <a:ext cx="5413021" cy="5389018"/>
            <a:chOff x="12233304" y="4302317"/>
            <a:chExt cx="5413021" cy="5389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33304" y="4302317"/>
              <a:ext cx="5413021" cy="53890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7970" y="3274548"/>
            <a:ext cx="1209891" cy="12414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5136" y="4929923"/>
            <a:ext cx="1607885" cy="10719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4136" y="6100111"/>
            <a:ext cx="1275453" cy="19674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68149" y="3274549"/>
            <a:ext cx="1428939" cy="12388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18358" y="3274549"/>
            <a:ext cx="1428939" cy="12483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81241" y="4929923"/>
            <a:ext cx="2238638" cy="10624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34314" y="6100112"/>
            <a:ext cx="1707167" cy="14802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32764" y="5043812"/>
            <a:ext cx="1598362" cy="106244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76905" y="6119859"/>
            <a:ext cx="1648357" cy="19769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29207" y="228571"/>
            <a:ext cx="858652" cy="859054"/>
            <a:chOff x="17229207" y="228571"/>
            <a:chExt cx="858652" cy="8590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229207" y="22857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29207" y="9222820"/>
            <a:ext cx="858652" cy="859054"/>
            <a:chOff x="17229207" y="9222820"/>
            <a:chExt cx="858652" cy="8590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229207" y="9222820"/>
              <a:ext cx="858652" cy="859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2669" y="215672"/>
            <a:ext cx="858652" cy="859054"/>
            <a:chOff x="242669" y="215672"/>
            <a:chExt cx="858652" cy="8590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242669" y="21567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2669" y="9222619"/>
            <a:ext cx="858652" cy="859054"/>
            <a:chOff x="242669" y="9222619"/>
            <a:chExt cx="858652" cy="85905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242669" y="9222619"/>
              <a:ext cx="858652" cy="85905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32439" y="376965"/>
            <a:ext cx="4431090" cy="14284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6599" y="1916351"/>
            <a:ext cx="3942632" cy="6124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22652" y="455291"/>
            <a:ext cx="5799455" cy="13343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64692" y="1671439"/>
            <a:ext cx="5417725" cy="140109"/>
            <a:chOff x="12164692" y="1671439"/>
            <a:chExt cx="5417725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4692" y="1671439"/>
              <a:ext cx="5417725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78650" y="1905621"/>
            <a:ext cx="4175357" cy="6071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98051" y="4647432"/>
            <a:ext cx="5807435" cy="52873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11542" y="4134085"/>
            <a:ext cx="4791088" cy="53607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520" y="2227042"/>
            <a:ext cx="9289377" cy="1373302"/>
            <a:chOff x="-146520" y="2227042"/>
            <a:chExt cx="9289377" cy="13733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6520" y="2227042"/>
              <a:ext cx="9289377" cy="137330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5332" y="2061604"/>
            <a:ext cx="6495113" cy="18193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434564"/>
            <a:ext cx="5237761" cy="11376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7405" y="1583666"/>
            <a:ext cx="11263962" cy="7468865"/>
            <a:chOff x="1147405" y="1583666"/>
            <a:chExt cx="11263962" cy="74688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405" y="1583666"/>
              <a:ext cx="11263962" cy="74688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434564"/>
            <a:ext cx="5237761" cy="11376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7405" y="1583666"/>
            <a:ext cx="11263962" cy="7468865"/>
            <a:chOff x="1147405" y="1583666"/>
            <a:chExt cx="11263962" cy="74688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405" y="1583666"/>
              <a:ext cx="11263962" cy="74688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12719" y="692843"/>
            <a:ext cx="6650823" cy="3604523"/>
            <a:chOff x="6612719" y="692843"/>
            <a:chExt cx="6650823" cy="36045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1856" y="-1126808"/>
              <a:ext cx="13301647" cy="720904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2719" y="692843"/>
              <a:ext cx="6650823" cy="36045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524" y="3455619"/>
            <a:ext cx="5017970" cy="4325368"/>
            <a:chOff x="559524" y="3455619"/>
            <a:chExt cx="5017970" cy="43253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808300" y="1434096"/>
              <a:ext cx="10035941" cy="865073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9524" y="3455619"/>
              <a:ext cx="5017970" cy="4325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500926"/>
            <a:ext cx="5237761" cy="1004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7405" y="1566342"/>
            <a:ext cx="11263962" cy="7411231"/>
            <a:chOff x="1147405" y="1566342"/>
            <a:chExt cx="11263962" cy="74112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405" y="1566342"/>
              <a:ext cx="11263962" cy="74112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54" y="3501608"/>
            <a:ext cx="5132037" cy="9989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2162" y="1458077"/>
            <a:ext cx="5306839" cy="7428493"/>
            <a:chOff x="962162" y="1458077"/>
            <a:chExt cx="5306839" cy="74284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162" y="1458077"/>
              <a:ext cx="5306839" cy="74284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20201" y="1453176"/>
            <a:ext cx="6664355" cy="7433395"/>
            <a:chOff x="5320201" y="1453176"/>
            <a:chExt cx="6664355" cy="74333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0201" y="1453176"/>
              <a:ext cx="6664355" cy="7433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1760" y="3486555"/>
            <a:ext cx="3726094" cy="1044928"/>
            <a:chOff x="1601760" y="3486555"/>
            <a:chExt cx="372609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1760" y="3486555"/>
              <a:ext cx="372609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7479" y="3442116"/>
            <a:ext cx="4056484" cy="12568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50152" y="9215719"/>
            <a:ext cx="858652" cy="859054"/>
            <a:chOff x="17250152" y="9215719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0152" y="9215719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101" y="9215921"/>
            <a:ext cx="858652" cy="859054"/>
            <a:chOff x="239101" y="9215921"/>
            <a:chExt cx="858652" cy="859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39101" y="921592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8513" y="5024695"/>
            <a:ext cx="10336508" cy="223625"/>
            <a:chOff x="9448513" y="5024695"/>
            <a:chExt cx="10336508" cy="2236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9448513" y="5024695"/>
              <a:ext cx="10336508" cy="223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46833" y="624589"/>
            <a:ext cx="1139868" cy="1139868"/>
            <a:chOff x="14046833" y="624589"/>
            <a:chExt cx="1139868" cy="11398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46833" y="624589"/>
              <a:ext cx="1139868" cy="11398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46833" y="2490390"/>
            <a:ext cx="1139868" cy="1139868"/>
            <a:chOff x="14046833" y="2490390"/>
            <a:chExt cx="1139868" cy="11398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46833" y="2490390"/>
              <a:ext cx="1139868" cy="11398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46833" y="4380661"/>
            <a:ext cx="1139868" cy="1139868"/>
            <a:chOff x="14046833" y="4380661"/>
            <a:chExt cx="1139868" cy="113986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46833" y="4380661"/>
              <a:ext cx="1139868" cy="11398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46833" y="6386555"/>
            <a:ext cx="1139868" cy="1139868"/>
            <a:chOff x="14046833" y="6386555"/>
            <a:chExt cx="1139868" cy="11398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46833" y="6386555"/>
              <a:ext cx="1139868" cy="11398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46833" y="8425526"/>
            <a:ext cx="1139868" cy="1139868"/>
            <a:chOff x="14046833" y="8425526"/>
            <a:chExt cx="1139868" cy="113986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46833" y="8425526"/>
              <a:ext cx="1139868" cy="113986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78062" y="850668"/>
            <a:ext cx="1050617" cy="73509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978034" y="2716472"/>
            <a:ext cx="1127617" cy="72760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78034" y="4615515"/>
            <a:ext cx="1136655" cy="72760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78034" y="6612635"/>
            <a:ext cx="1150389" cy="72760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78034" y="8643024"/>
            <a:ext cx="1136655" cy="77852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70676" y="929309"/>
            <a:ext cx="3607570" cy="61845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70676" y="2767431"/>
            <a:ext cx="3607570" cy="61845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70676" y="4663742"/>
            <a:ext cx="3607560" cy="61845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43318" y="6687148"/>
            <a:ext cx="4635075" cy="61845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024919" y="8734578"/>
            <a:ext cx="4963313" cy="6446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0">
    <p:bg>
      <p:bgPr shadeToTitle="0">
        <a:solidFill>
          <a:srgbClr val="5f2d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822054" y="3501608"/>
            <a:ext cx="5204580" cy="1013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977573" y="1427432"/>
            <a:ext cx="5343472" cy="7430850"/>
            <a:chOff x="977573" y="1427432"/>
            <a:chExt cx="5343472" cy="74308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77573" y="1427432"/>
              <a:ext cx="5343472" cy="74308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6292473" y="1429985"/>
            <a:ext cx="5658289" cy="7432502"/>
            <a:chOff x="6292473" y="1429985"/>
            <a:chExt cx="5658289" cy="74325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292473" y="1429985"/>
              <a:ext cx="5658289" cy="74325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4893102" y="6779710"/>
            <a:ext cx="1253892" cy="397729"/>
            <a:chOff x="4893102" y="6969367"/>
            <a:chExt cx="1253892" cy="3977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893102" y="6969367"/>
              <a:ext cx="1253892" cy="3977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4893102" y="2861475"/>
            <a:ext cx="1253892" cy="387612"/>
            <a:chOff x="4893102" y="2861475"/>
            <a:chExt cx="1253892" cy="3876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893102" y="2861475"/>
              <a:ext cx="1253892" cy="3876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0501499" y="5563240"/>
            <a:ext cx="1207360" cy="418460"/>
            <a:chOff x="10501499" y="5674662"/>
            <a:chExt cx="1207360" cy="4184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0501499" y="5674662"/>
              <a:ext cx="1207360" cy="41846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460976" y="5600700"/>
            <a:ext cx="1303435" cy="3580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822423" y="6767084"/>
            <a:ext cx="1001139" cy="4338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864328" y="2882789"/>
            <a:ext cx="1154873" cy="3986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10501499" y="3039857"/>
            <a:ext cx="1207360" cy="418460"/>
            <a:chOff x="10501499" y="3039857"/>
            <a:chExt cx="1207360" cy="4184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0501499" y="3039857"/>
              <a:ext cx="1207360" cy="41846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0470795" y="3081760"/>
            <a:ext cx="1132483" cy="385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54" y="3501608"/>
            <a:ext cx="5204580" cy="1013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9305" y="1458077"/>
            <a:ext cx="5306839" cy="7428493"/>
            <a:chOff x="1019305" y="1458077"/>
            <a:chExt cx="5306839" cy="74284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9305" y="1458077"/>
              <a:ext cx="5306839" cy="74284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41612" y="1442533"/>
            <a:ext cx="6757005" cy="7491722"/>
            <a:chOff x="5541612" y="1442533"/>
            <a:chExt cx="6757005" cy="74917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41612" y="1442533"/>
              <a:ext cx="6757005" cy="74917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78988" y="5434902"/>
            <a:ext cx="1207360" cy="418460"/>
            <a:chOff x="10878988" y="5434902"/>
            <a:chExt cx="1207360" cy="4184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78988" y="5434902"/>
              <a:ext cx="1207360" cy="4184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38465" y="5470902"/>
            <a:ext cx="1303435" cy="358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69131" y="2688209"/>
            <a:ext cx="1207360" cy="418460"/>
            <a:chOff x="10869131" y="2688209"/>
            <a:chExt cx="1207360" cy="4184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69131" y="2688209"/>
              <a:ext cx="1207360" cy="41846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38427" y="2730112"/>
            <a:ext cx="1132483" cy="38588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434565"/>
            <a:ext cx="5223389" cy="10713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9305" y="1459013"/>
            <a:ext cx="11237835" cy="7517352"/>
            <a:chOff x="1019305" y="1459013"/>
            <a:chExt cx="11237835" cy="75173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9305" y="1459013"/>
              <a:ext cx="11237835" cy="75173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500924"/>
            <a:ext cx="5204579" cy="10144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9262" y="1524744"/>
            <a:ext cx="11258342" cy="7388996"/>
            <a:chOff x="1099262" y="1524744"/>
            <a:chExt cx="11258342" cy="73889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9262" y="1524744"/>
              <a:ext cx="11258342" cy="7388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300403"/>
            <a:ext cx="5251103" cy="1488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4958" y="1556818"/>
            <a:ext cx="11203559" cy="7495738"/>
            <a:chOff x="1144958" y="1556818"/>
            <a:chExt cx="11203559" cy="74957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4958" y="1556818"/>
              <a:ext cx="11203559" cy="7495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300403"/>
            <a:ext cx="5232008" cy="14787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223" y="1583666"/>
            <a:ext cx="9133771" cy="4171885"/>
            <a:chOff x="3205223" y="1583666"/>
            <a:chExt cx="9133771" cy="41718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5223" y="1583666"/>
              <a:ext cx="9133771" cy="41718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2608" y="4251477"/>
            <a:ext cx="9141608" cy="2627194"/>
            <a:chOff x="3202608" y="4251477"/>
            <a:chExt cx="9141608" cy="2627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2608" y="4251477"/>
              <a:ext cx="9141608" cy="26271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94777" y="6200922"/>
            <a:ext cx="9153740" cy="2851634"/>
            <a:chOff x="3194777" y="6200922"/>
            <a:chExt cx="9153740" cy="28516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94777" y="6200922"/>
              <a:ext cx="9153740" cy="28516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4958" y="1566342"/>
            <a:ext cx="2069789" cy="7496113"/>
            <a:chOff x="1144958" y="1566342"/>
            <a:chExt cx="2069789" cy="74961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958" y="1566342"/>
              <a:ext cx="2069789" cy="74961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500927"/>
            <a:ext cx="5214303" cy="10049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4958" y="1556818"/>
            <a:ext cx="2069789" cy="7495738"/>
            <a:chOff x="1144958" y="1556818"/>
            <a:chExt cx="2069789" cy="74957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4958" y="1556818"/>
              <a:ext cx="2069789" cy="7495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14747" y="1580952"/>
            <a:ext cx="9013825" cy="7471604"/>
            <a:chOff x="3214747" y="1580952"/>
            <a:chExt cx="9013825" cy="74716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4747" y="1580952"/>
              <a:ext cx="9013825" cy="7471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0000" y="1556818"/>
            <a:ext cx="9148517" cy="7495738"/>
            <a:chOff x="3200000" y="1556818"/>
            <a:chExt cx="9148517" cy="74957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000" y="1556818"/>
              <a:ext cx="9148517" cy="7495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4958" y="1566342"/>
            <a:ext cx="2069789" cy="7512714"/>
            <a:chOff x="1144958" y="1566342"/>
            <a:chExt cx="2069789" cy="7512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4958" y="1566342"/>
              <a:ext cx="2069789" cy="7512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22088" y="3498936"/>
            <a:ext cx="5204561" cy="99210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14747" y="1556818"/>
            <a:ext cx="9133771" cy="7510484"/>
            <a:chOff x="3214747" y="1556818"/>
            <a:chExt cx="9133771" cy="75104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4747" y="1556818"/>
              <a:ext cx="9133771" cy="751048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22088" y="3300403"/>
            <a:ext cx="5260846" cy="14882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5465" y="1555094"/>
            <a:ext cx="2084535" cy="7512208"/>
            <a:chOff x="1115465" y="1555094"/>
            <a:chExt cx="2084535" cy="75122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5465" y="1555094"/>
              <a:ext cx="2084535" cy="75122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429441"/>
            <a:ext cx="5214047" cy="1131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0718" y="1556818"/>
            <a:ext cx="2099282" cy="7510484"/>
            <a:chOff x="1100718" y="1556818"/>
            <a:chExt cx="2099282" cy="75104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0718" y="1556818"/>
              <a:ext cx="2099282" cy="75104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0" y="1556818"/>
            <a:ext cx="2138249" cy="7510484"/>
            <a:chOff x="3200000" y="1556818"/>
            <a:chExt cx="2138249" cy="75104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0000" y="1556818"/>
              <a:ext cx="2138249" cy="75104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23502" y="1556818"/>
            <a:ext cx="7196313" cy="7510484"/>
            <a:chOff x="5323502" y="1556818"/>
            <a:chExt cx="7196313" cy="75104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23502" y="1556818"/>
              <a:ext cx="7196313" cy="75104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45718" y="5102534"/>
            <a:ext cx="6246365" cy="3811690"/>
            <a:chOff x="6445718" y="5102534"/>
            <a:chExt cx="6246365" cy="38116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45718" y="5102534"/>
              <a:ext cx="6246365" cy="38116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45718" y="4654071"/>
            <a:ext cx="5897139" cy="498310"/>
            <a:chOff x="6445718" y="4654071"/>
            <a:chExt cx="5897139" cy="4983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45718" y="4654071"/>
              <a:ext cx="5897139" cy="4983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8146" y="1730243"/>
            <a:ext cx="6031812" cy="51702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06434" y="5933134"/>
            <a:ext cx="363691" cy="363861"/>
            <a:chOff x="11606434" y="5933134"/>
            <a:chExt cx="363691" cy="363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06434" y="5933134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90277" y="5923610"/>
            <a:ext cx="363691" cy="363861"/>
            <a:chOff x="6290277" y="5923610"/>
            <a:chExt cx="363691" cy="3638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290277" y="5923610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06434" y="6838782"/>
            <a:ext cx="363691" cy="363861"/>
            <a:chOff x="11606434" y="6838782"/>
            <a:chExt cx="363691" cy="3638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06434" y="683878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0277" y="6848305"/>
            <a:ext cx="363691" cy="363861"/>
            <a:chOff x="6290277" y="6848305"/>
            <a:chExt cx="363691" cy="3638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6290277" y="6848305"/>
              <a:ext cx="363691" cy="36386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75828" y="5671603"/>
            <a:ext cx="4665265" cy="233060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1581" y="3370454"/>
            <a:ext cx="5204561" cy="1131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0718" y="1524744"/>
            <a:ext cx="2099282" cy="7542559"/>
            <a:chOff x="1100718" y="1524744"/>
            <a:chExt cx="2099282" cy="75425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0718" y="1524744"/>
              <a:ext cx="2099282" cy="7542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95699" y="1526523"/>
            <a:ext cx="9133771" cy="7483637"/>
            <a:chOff x="3195699" y="1526523"/>
            <a:chExt cx="9133771" cy="74836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5699" y="1526523"/>
              <a:ext cx="9133771" cy="74836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29493" y="1802887"/>
            <a:ext cx="9099977" cy="6225496"/>
            <a:chOff x="3229493" y="1802887"/>
            <a:chExt cx="9099977" cy="62254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9493" y="1802887"/>
              <a:ext cx="9099977" cy="62254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05991" y="2936125"/>
            <a:ext cx="1595260" cy="498241"/>
            <a:chOff x="3305991" y="2936125"/>
            <a:chExt cx="1595260" cy="498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5991" y="2936125"/>
              <a:ext cx="1595260" cy="4982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49638" y="2924758"/>
            <a:ext cx="834233" cy="498241"/>
            <a:chOff x="5049638" y="2924758"/>
            <a:chExt cx="834233" cy="4982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9638" y="2924758"/>
              <a:ext cx="834233" cy="498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01843" y="2924758"/>
            <a:ext cx="834233" cy="498241"/>
            <a:chOff x="6001843" y="2924758"/>
            <a:chExt cx="834233" cy="49824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01843" y="2924758"/>
              <a:ext cx="834233" cy="49824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77908" y="2987524"/>
            <a:ext cx="1446977" cy="44340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30321" y="2974473"/>
            <a:ext cx="1065235" cy="45808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82526" y="2977513"/>
            <a:ext cx="1065235" cy="44340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300403"/>
            <a:ext cx="5223837" cy="1488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0718" y="1515220"/>
            <a:ext cx="2099282" cy="7542559"/>
            <a:chOff x="1100718" y="1515220"/>
            <a:chExt cx="2099282" cy="75425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0718" y="1515220"/>
              <a:ext cx="2099282" cy="7542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85253" y="1523024"/>
            <a:ext cx="9163264" cy="7525231"/>
            <a:chOff x="3185253" y="1523024"/>
            <a:chExt cx="9163264" cy="75252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5253" y="1523024"/>
              <a:ext cx="9163264" cy="75252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9527" y="1510140"/>
            <a:ext cx="2061663" cy="7547638"/>
            <a:chOff x="1119527" y="1510140"/>
            <a:chExt cx="2061663" cy="75476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527" y="1510140"/>
              <a:ext cx="2061663" cy="75476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20613" y="6708425"/>
            <a:ext cx="369552" cy="369552"/>
            <a:chOff x="5320613" y="6708425"/>
            <a:chExt cx="369552" cy="3695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0613" y="6708425"/>
              <a:ext cx="369552" cy="3695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81191" y="5056620"/>
            <a:ext cx="9167326" cy="3991635"/>
            <a:chOff x="3181191" y="5056620"/>
            <a:chExt cx="9167326" cy="39916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1191" y="5056620"/>
              <a:ext cx="9167326" cy="39916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81191" y="1556818"/>
            <a:ext cx="9167326" cy="3509325"/>
            <a:chOff x="3181191" y="1556818"/>
            <a:chExt cx="9167326" cy="35093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81191" y="1556818"/>
              <a:ext cx="9167326" cy="35093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91103" y="2572263"/>
            <a:ext cx="7680946" cy="4569899"/>
            <a:chOff x="4191103" y="2572263"/>
            <a:chExt cx="7680946" cy="45698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4343" y="511026"/>
              <a:ext cx="15361893" cy="913979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91103" y="2572263"/>
              <a:ext cx="7680946" cy="456989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61566" y="6850410"/>
            <a:ext cx="1780844" cy="4434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39976" y="6867000"/>
            <a:ext cx="1819111" cy="44340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08241" y="6852252"/>
            <a:ext cx="1784749" cy="40853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22088" y="3300403"/>
            <a:ext cx="5223837" cy="148824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300403"/>
            <a:ext cx="5223827" cy="1488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9527" y="1571565"/>
            <a:ext cx="2061663" cy="7519061"/>
            <a:chOff x="1119527" y="1571565"/>
            <a:chExt cx="2061663" cy="75190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527" y="1571565"/>
              <a:ext cx="2061663" cy="75190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81191" y="1583666"/>
            <a:ext cx="9167326" cy="7464589"/>
            <a:chOff x="3181191" y="1583666"/>
            <a:chExt cx="9167326" cy="74645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1191" y="1583666"/>
              <a:ext cx="9167326" cy="7464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498936"/>
            <a:ext cx="5223609" cy="10016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9527" y="1556818"/>
            <a:ext cx="11228990" cy="7533807"/>
            <a:chOff x="1119527" y="1556818"/>
            <a:chExt cx="11228990" cy="75338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527" y="1556818"/>
              <a:ext cx="11228990" cy="75338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498936"/>
            <a:ext cx="5204561" cy="9921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6372" y="1549014"/>
            <a:ext cx="2044819" cy="7551135"/>
            <a:chOff x="1136372" y="1549014"/>
            <a:chExt cx="2044819" cy="75511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6372" y="1549014"/>
              <a:ext cx="2044819" cy="7551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81191" y="1564618"/>
            <a:ext cx="9167326" cy="4101127"/>
            <a:chOff x="3181191" y="1564618"/>
            <a:chExt cx="9167326" cy="41011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1191" y="1564618"/>
              <a:ext cx="9167326" cy="41011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81191" y="5190389"/>
            <a:ext cx="9167326" cy="3925160"/>
            <a:chOff x="3181191" y="5190389"/>
            <a:chExt cx="9167326" cy="39251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81191" y="5190389"/>
              <a:ext cx="9167326" cy="3925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498936"/>
            <a:ext cx="5204561" cy="10016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5484" y="1575866"/>
            <a:ext cx="2030960" cy="7552245"/>
            <a:chOff x="1135484" y="1575866"/>
            <a:chExt cx="2030960" cy="75522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484" y="1575866"/>
              <a:ext cx="2030960" cy="75522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51613" y="1583666"/>
            <a:ext cx="7517141" cy="7506960"/>
            <a:chOff x="4851613" y="1583666"/>
            <a:chExt cx="7517141" cy="75069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51613" y="1583666"/>
              <a:ext cx="7517141" cy="75069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55760" y="1586311"/>
            <a:ext cx="1725346" cy="7504314"/>
            <a:chOff x="3155760" y="1586311"/>
            <a:chExt cx="1725346" cy="75043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5760" y="1586311"/>
              <a:ext cx="1725346" cy="75043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58470" y="1556818"/>
            <a:ext cx="1929088" cy="7533807"/>
            <a:chOff x="3158470" y="1556818"/>
            <a:chExt cx="1929088" cy="75338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8470" y="1556818"/>
              <a:ext cx="1929088" cy="75338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5484" y="1556818"/>
            <a:ext cx="2030960" cy="7533197"/>
            <a:chOff x="1135484" y="1556818"/>
            <a:chExt cx="2030960" cy="75331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484" y="1556818"/>
              <a:ext cx="2030960" cy="75331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0507" y="2971286"/>
            <a:ext cx="1917051" cy="3986841"/>
            <a:chOff x="3170507" y="2971286"/>
            <a:chExt cx="1917051" cy="39868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70507" y="2971286"/>
              <a:ext cx="1917051" cy="39868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47809" y="1556874"/>
            <a:ext cx="7302875" cy="7533807"/>
            <a:chOff x="5047809" y="1556874"/>
            <a:chExt cx="7302875" cy="75338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7809" y="1556874"/>
              <a:ext cx="7302875" cy="75338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69178" y="3392886"/>
            <a:ext cx="4168604" cy="5325597"/>
            <a:chOff x="7769178" y="3392886"/>
            <a:chExt cx="4168604" cy="53255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2898" y="798110"/>
              <a:ext cx="8337207" cy="1065119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9178" y="3392886"/>
              <a:ext cx="4168604" cy="53255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47809" y="2953847"/>
            <a:ext cx="526384" cy="554601"/>
            <a:chOff x="5047809" y="2953847"/>
            <a:chExt cx="526384" cy="5546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7809" y="2953847"/>
              <a:ext cx="526384" cy="55460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22088" y="3300403"/>
            <a:ext cx="5241846" cy="148824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9527" y="1556818"/>
            <a:ext cx="11228990" cy="7533807"/>
            <a:chOff x="1119527" y="1556818"/>
            <a:chExt cx="11228990" cy="75338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9527" y="1556818"/>
              <a:ext cx="11228990" cy="75338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5484" y="1556818"/>
            <a:ext cx="2030960" cy="7533197"/>
            <a:chOff x="1135484" y="1556818"/>
            <a:chExt cx="2030960" cy="75331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484" y="1556818"/>
              <a:ext cx="2030960" cy="75331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6444" y="1556818"/>
            <a:ext cx="9182073" cy="7533807"/>
            <a:chOff x="3166444" y="1556818"/>
            <a:chExt cx="9182073" cy="75338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6444" y="1556818"/>
              <a:ext cx="9182073" cy="75338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02458" y="2688483"/>
            <a:ext cx="945382" cy="254088"/>
            <a:chOff x="3602458" y="2688483"/>
            <a:chExt cx="945382" cy="2540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2458" y="2688483"/>
              <a:ext cx="945382" cy="2540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21816" y="2712271"/>
            <a:ext cx="1623712" cy="2516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66444" y="8417866"/>
            <a:ext cx="672760" cy="672760"/>
            <a:chOff x="3166444" y="8417866"/>
            <a:chExt cx="672760" cy="6727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6444" y="8417866"/>
              <a:ext cx="672760" cy="67276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2088" y="3300403"/>
            <a:ext cx="5241846" cy="148824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5484" y="1556818"/>
            <a:ext cx="11228990" cy="7533807"/>
            <a:chOff x="1135484" y="1556818"/>
            <a:chExt cx="11228990" cy="75338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484" y="1556818"/>
              <a:ext cx="11228990" cy="75338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5484" y="1556818"/>
            <a:ext cx="2030960" cy="7533197"/>
            <a:chOff x="1135484" y="1556818"/>
            <a:chExt cx="2030960" cy="75331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484" y="1556818"/>
              <a:ext cx="2030960" cy="753319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22088" y="3300403"/>
            <a:ext cx="5232094" cy="14882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66444" y="1556818"/>
            <a:ext cx="9198029" cy="7533807"/>
            <a:chOff x="3166444" y="1556818"/>
            <a:chExt cx="9198029" cy="75338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6444" y="1556818"/>
              <a:ext cx="9198029" cy="75338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19149" y="1584707"/>
            <a:ext cx="7252221" cy="7175286"/>
            <a:chOff x="5019149" y="1584707"/>
            <a:chExt cx="7252221" cy="7175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19149" y="1584707"/>
              <a:ext cx="7252221" cy="7175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82806" y="2453178"/>
            <a:ext cx="945382" cy="254088"/>
            <a:chOff x="3982806" y="2453178"/>
            <a:chExt cx="945382" cy="2540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82806" y="2453178"/>
              <a:ext cx="945382" cy="25408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02164" y="2476966"/>
            <a:ext cx="1623712" cy="2516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66444" y="1583666"/>
            <a:ext cx="2141481" cy="5225123"/>
            <a:chOff x="3166444" y="1583666"/>
            <a:chExt cx="2141481" cy="522512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66444" y="1583666"/>
              <a:ext cx="2141481" cy="52251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04539" y="2675238"/>
            <a:ext cx="1907713" cy="4053891"/>
            <a:chOff x="3204539" y="2675238"/>
            <a:chExt cx="1907713" cy="40538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04539" y="2675238"/>
              <a:ext cx="1907713" cy="40538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090139" y="3818608"/>
            <a:ext cx="2069387" cy="3281068"/>
            <a:chOff x="4090139" y="3818608"/>
            <a:chExt cx="2069387" cy="32810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90517" y="2313145"/>
              <a:ext cx="4138775" cy="656213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90139" y="3818608"/>
              <a:ext cx="2069387" cy="32810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58055" y="3905920"/>
            <a:ext cx="1643358" cy="2996731"/>
            <a:chOff x="4158055" y="3905920"/>
            <a:chExt cx="1643358" cy="299673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58055" y="3905920"/>
              <a:ext cx="1643358" cy="29967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40763" y="5194598"/>
            <a:ext cx="2002663" cy="527191"/>
            <a:chOff x="4140763" y="5194598"/>
            <a:chExt cx="2002663" cy="52719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40763" y="5194598"/>
              <a:ext cx="2002663" cy="52719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80861" y="3867607"/>
            <a:ext cx="1530671" cy="31851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3289" y="266413"/>
            <a:ext cx="4390690" cy="1320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9194" y="1482027"/>
            <a:ext cx="4946332" cy="140109"/>
            <a:chOff x="509194" y="1482027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194" y="1482027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567" y="289805"/>
            <a:ext cx="1613398" cy="13795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3289" y="266413"/>
            <a:ext cx="4390690" cy="1320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9194" y="1482027"/>
            <a:ext cx="4946332" cy="140109"/>
            <a:chOff x="509194" y="1482027"/>
            <a:chExt cx="4946332" cy="140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194" y="1482027"/>
              <a:ext cx="4946332" cy="1401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053" y="4842907"/>
            <a:ext cx="2322217" cy="7092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96084" y="4846002"/>
            <a:ext cx="2327645" cy="7092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98451" y="4843070"/>
            <a:ext cx="2258245" cy="6481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28580" y="4825384"/>
            <a:ext cx="2237512" cy="7092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93718" y="4863375"/>
            <a:ext cx="2149480" cy="6083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0567" y="289805"/>
            <a:ext cx="1613398" cy="13795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34717" y="1864733"/>
            <a:ext cx="2312356" cy="2735196"/>
            <a:chOff x="15234717" y="1864733"/>
            <a:chExt cx="2312356" cy="27351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34717" y="1864733"/>
              <a:ext cx="2312356" cy="273519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2115" y="5797925"/>
            <a:ext cx="2836490" cy="12701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34458" y="1864733"/>
            <a:ext cx="2312356" cy="2735196"/>
            <a:chOff x="6534458" y="1864733"/>
            <a:chExt cx="2312356" cy="27351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34458" y="1864733"/>
              <a:ext cx="2312356" cy="27351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84701" y="1864733"/>
            <a:ext cx="2312356" cy="2735196"/>
            <a:chOff x="9584701" y="1864733"/>
            <a:chExt cx="2312356" cy="27351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84701" y="1864733"/>
              <a:ext cx="2312356" cy="27351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84701" y="1864733"/>
            <a:ext cx="2312356" cy="2735196"/>
            <a:chOff x="9584701" y="1864733"/>
            <a:chExt cx="2312356" cy="27351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84701" y="1864733"/>
              <a:ext cx="2312356" cy="27351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54607" y="1864733"/>
            <a:ext cx="2312356" cy="2735196"/>
            <a:chOff x="12454607" y="1864733"/>
            <a:chExt cx="2312356" cy="27351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54607" y="1864733"/>
              <a:ext cx="2312356" cy="27351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52205" y="1864733"/>
            <a:ext cx="2312356" cy="2735196"/>
            <a:chOff x="3652205" y="1864733"/>
            <a:chExt cx="2312356" cy="27351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52205" y="1864733"/>
              <a:ext cx="2312356" cy="27351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0955" y="1864733"/>
            <a:ext cx="2312356" cy="2735196"/>
            <a:chOff x="750955" y="1864733"/>
            <a:chExt cx="2312356" cy="273519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0955" y="1864733"/>
              <a:ext cx="2312356" cy="273519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413125" y="5797925"/>
            <a:ext cx="2277529" cy="127013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96725" y="5797925"/>
            <a:ext cx="2387910" cy="127013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45620" y="5797925"/>
            <a:ext cx="2279767" cy="157471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165335" y="5797925"/>
            <a:ext cx="2470091" cy="127013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083049" y="5797925"/>
            <a:ext cx="2277529" cy="123649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316165" y="4835403"/>
            <a:ext cx="2306826" cy="64818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498936"/>
            <a:ext cx="5162590" cy="10016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5484" y="1562484"/>
            <a:ext cx="2046634" cy="7537665"/>
            <a:chOff x="1135484" y="1562484"/>
            <a:chExt cx="2046634" cy="75376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484" y="1562484"/>
              <a:ext cx="2046634" cy="7537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851" y="1556818"/>
            <a:ext cx="9212670" cy="6299475"/>
            <a:chOff x="3170851" y="1556818"/>
            <a:chExt cx="9212670" cy="62994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70851" y="1556818"/>
              <a:ext cx="9212670" cy="62994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2594" y="5751267"/>
            <a:ext cx="9210927" cy="3329835"/>
            <a:chOff x="3172594" y="5751267"/>
            <a:chExt cx="9210927" cy="33298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2594" y="5751267"/>
              <a:ext cx="9210927" cy="33298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67372" y="2080459"/>
            <a:ext cx="9182356" cy="4246730"/>
            <a:chOff x="3167372" y="2080459"/>
            <a:chExt cx="9182356" cy="42467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7372" y="2080459"/>
              <a:ext cx="9182356" cy="4246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82118" y="5574309"/>
            <a:ext cx="5016864" cy="2964511"/>
            <a:chOff x="3182118" y="5574309"/>
            <a:chExt cx="5016864" cy="29645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2060" y="4140428"/>
              <a:ext cx="10033728" cy="592902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82118" y="5574309"/>
              <a:ext cx="5016864" cy="29645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09516" y="1583666"/>
            <a:ext cx="765310" cy="344594"/>
            <a:chOff x="5509516" y="1583666"/>
            <a:chExt cx="765310" cy="3445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09516" y="1583666"/>
              <a:ext cx="765310" cy="34459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12263" y="1582887"/>
            <a:ext cx="672853" cy="4023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417188" y="1583666"/>
            <a:ext cx="765310" cy="344594"/>
            <a:chOff x="6417188" y="1583666"/>
            <a:chExt cx="765310" cy="3445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7188" y="1583666"/>
              <a:ext cx="765310" cy="34459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19935" y="1582883"/>
            <a:ext cx="672853" cy="4023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477285" y="2090827"/>
            <a:ext cx="478118" cy="217321"/>
            <a:chOff x="5477285" y="2090827"/>
            <a:chExt cx="478118" cy="2173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77285" y="2090827"/>
              <a:ext cx="478118" cy="2173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20213" y="2123297"/>
            <a:ext cx="312813" cy="217321"/>
            <a:chOff x="3220213" y="2123297"/>
            <a:chExt cx="312813" cy="2173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20213" y="2123297"/>
              <a:ext cx="312813" cy="21732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24276" y="2135851"/>
            <a:ext cx="1026322" cy="23248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168049" y="1674723"/>
            <a:ext cx="2081428" cy="252659"/>
            <a:chOff x="10168049" y="1674723"/>
            <a:chExt cx="2081428" cy="25265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68049" y="1674723"/>
              <a:ext cx="2081428" cy="25265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231446" y="2120589"/>
            <a:ext cx="791627" cy="23248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5484" y="1556818"/>
            <a:ext cx="11228990" cy="7533807"/>
            <a:chOff x="1135484" y="1556818"/>
            <a:chExt cx="11228990" cy="75338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484" y="1556818"/>
              <a:ext cx="11228990" cy="75338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22088" y="3429441"/>
            <a:ext cx="5214047" cy="1131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5484" y="1556818"/>
            <a:ext cx="2027370" cy="7543331"/>
            <a:chOff x="1135484" y="1556818"/>
            <a:chExt cx="2027370" cy="75433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484" y="1556818"/>
              <a:ext cx="2027370" cy="75433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2854" y="1562963"/>
            <a:ext cx="9201620" cy="7527663"/>
            <a:chOff x="3162854" y="1562963"/>
            <a:chExt cx="9201620" cy="75276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2854" y="1562963"/>
              <a:ext cx="9201620" cy="75276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62854" y="1934622"/>
            <a:ext cx="1971321" cy="760762"/>
            <a:chOff x="3162854" y="1934622"/>
            <a:chExt cx="1971321" cy="760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2854" y="1934622"/>
              <a:ext cx="1971321" cy="760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34175" y="1556818"/>
            <a:ext cx="7230299" cy="3586039"/>
            <a:chOff x="5134175" y="1556818"/>
            <a:chExt cx="7230299" cy="35860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34175" y="1556818"/>
              <a:ext cx="7230299" cy="35860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63664" y="1556818"/>
            <a:ext cx="2072281" cy="495896"/>
            <a:chOff x="7763664" y="1556818"/>
            <a:chExt cx="2072281" cy="4958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63664" y="1556818"/>
              <a:ext cx="2072281" cy="4958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62854" y="1556818"/>
            <a:ext cx="9233767" cy="7524283"/>
            <a:chOff x="3162854" y="1556818"/>
            <a:chExt cx="9233767" cy="75242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2854" y="1556818"/>
              <a:ext cx="9233767" cy="75242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22088" y="3498936"/>
            <a:ext cx="5214009" cy="10016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5484" y="1547295"/>
            <a:ext cx="2027370" cy="7533807"/>
            <a:chOff x="1135484" y="1547295"/>
            <a:chExt cx="2027370" cy="75338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484" y="1547295"/>
              <a:ext cx="2027370" cy="75338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81902" y="1642588"/>
            <a:ext cx="9213434" cy="6209387"/>
            <a:chOff x="3181902" y="1642588"/>
            <a:chExt cx="9213434" cy="62093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81902" y="1642588"/>
              <a:ext cx="9213434" cy="6209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2663" y="600758"/>
            <a:ext cx="3671093" cy="107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4748" y="1524744"/>
            <a:ext cx="3895047" cy="117844"/>
            <a:chOff x="13904748" y="1524744"/>
            <a:chExt cx="3895047" cy="11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4748" y="1524744"/>
              <a:ext cx="3895047" cy="1178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55974" y="1719179"/>
            <a:ext cx="4241255" cy="4932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2088" y="3498936"/>
            <a:ext cx="5233095" cy="10016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2658" y="1553439"/>
            <a:ext cx="2030196" cy="7499091"/>
            <a:chOff x="1132658" y="1553439"/>
            <a:chExt cx="2030196" cy="74990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2658" y="1553439"/>
              <a:ext cx="2030196" cy="7499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62854" y="1556818"/>
            <a:ext cx="9233767" cy="7524283"/>
            <a:chOff x="3162854" y="1556818"/>
            <a:chExt cx="9233767" cy="75242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2854" y="1556818"/>
              <a:ext cx="9233767" cy="75242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2854" y="1556818"/>
            <a:ext cx="2278382" cy="5321001"/>
            <a:chOff x="3162854" y="1556818"/>
            <a:chExt cx="2278382" cy="53210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2854" y="1556818"/>
              <a:ext cx="2278382" cy="53210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41397" y="1636973"/>
            <a:ext cx="6916005" cy="4374866"/>
            <a:chOff x="5041397" y="1636973"/>
            <a:chExt cx="6916005" cy="43748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1397" y="1636973"/>
              <a:ext cx="6916005" cy="43748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87278" y="3258962"/>
            <a:ext cx="4363838" cy="5234455"/>
            <a:chOff x="7587278" y="3258962"/>
            <a:chExt cx="4363838" cy="52344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76567" y="712943"/>
              <a:ext cx="8727675" cy="1046891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87278" y="3258962"/>
              <a:ext cx="4363838" cy="52344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31685" y="3549231"/>
            <a:ext cx="2075024" cy="1753754"/>
            <a:chOff x="8731685" y="3549231"/>
            <a:chExt cx="2075024" cy="17537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31685" y="3549231"/>
              <a:ext cx="2075024" cy="17537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45269" y="3486657"/>
            <a:ext cx="1447854" cy="1356411"/>
            <a:chOff x="9045269" y="3486657"/>
            <a:chExt cx="1447854" cy="13564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45269" y="3486657"/>
              <a:ext cx="1447854" cy="135641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50048" y="4618483"/>
            <a:ext cx="2705702" cy="145014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61093" y="7695034"/>
            <a:ext cx="1241781" cy="621425"/>
            <a:chOff x="10561093" y="7695034"/>
            <a:chExt cx="1241781" cy="62142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61093" y="7695034"/>
              <a:ext cx="1241781" cy="6214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63631" y="7881237"/>
            <a:ext cx="611229" cy="366126"/>
            <a:chOff x="10463631" y="7881237"/>
            <a:chExt cx="611229" cy="36612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75939" y="7716097"/>
              <a:ext cx="1222457" cy="73225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63631" y="7881237"/>
              <a:ext cx="611229" cy="36612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77286" y="7871622"/>
            <a:ext cx="555524" cy="367600"/>
            <a:chOff x="11177286" y="7871622"/>
            <a:chExt cx="555524" cy="3676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17519" y="7705817"/>
              <a:ext cx="1111048" cy="735199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7286" y="7871622"/>
              <a:ext cx="555524" cy="36760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82703" y="7654195"/>
            <a:ext cx="1377168" cy="118438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03615" y="7665575"/>
            <a:ext cx="1312085" cy="114782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79764" y="3923942"/>
            <a:ext cx="4625088" cy="6361773"/>
            <a:chOff x="2579764" y="3923942"/>
            <a:chExt cx="4625088" cy="6361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9764" y="3923942"/>
              <a:ext cx="4625088" cy="63617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94674" y="3211309"/>
            <a:ext cx="1425265" cy="1425265"/>
            <a:chOff x="2894674" y="3211309"/>
            <a:chExt cx="1425265" cy="14252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4674" y="3211309"/>
              <a:ext cx="1425265" cy="14252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4903" y="3695833"/>
            <a:ext cx="1006613" cy="5127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35319" y="3923942"/>
            <a:ext cx="4660336" cy="6336376"/>
            <a:chOff x="11735319" y="3923942"/>
            <a:chExt cx="4660336" cy="63363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35319" y="3923942"/>
              <a:ext cx="4660336" cy="63363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72738" y="3211309"/>
            <a:ext cx="1425265" cy="1425265"/>
            <a:chOff x="7572738" y="3211309"/>
            <a:chExt cx="1425265" cy="14252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2738" y="3211309"/>
              <a:ext cx="1425265" cy="14252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86900" y="3211309"/>
            <a:ext cx="1425265" cy="1425265"/>
            <a:chOff x="12086900" y="3211309"/>
            <a:chExt cx="1425265" cy="14252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86900" y="3211309"/>
              <a:ext cx="1425265" cy="142526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42968" y="3695833"/>
            <a:ext cx="1006613" cy="5127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57116" y="3696487"/>
            <a:ext cx="1006775" cy="51083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11969" y="5632786"/>
            <a:ext cx="2898564" cy="22294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24930" y="5472500"/>
            <a:ext cx="4029586" cy="15559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40819" y="4649942"/>
            <a:ext cx="1869783" cy="89774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76298" y="8063337"/>
            <a:ext cx="4050786" cy="16991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90033" y="7346660"/>
            <a:ext cx="1479307" cy="92376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32573" y="5417192"/>
            <a:ext cx="2731081" cy="156889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90033" y="4672969"/>
            <a:ext cx="1479307" cy="9233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16628" y="7283142"/>
            <a:ext cx="1328878" cy="90726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31620" y="8049439"/>
            <a:ext cx="1750643" cy="120534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06254" y="287655"/>
            <a:ext cx="4453395" cy="14149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2208" y="1513851"/>
            <a:ext cx="4946332" cy="140109"/>
            <a:chOff x="1022208" y="1513851"/>
            <a:chExt cx="4946332" cy="1401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2208" y="1513851"/>
              <a:ext cx="4946332" cy="140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21097" y="5260790"/>
            <a:ext cx="7771429" cy="1044928"/>
            <a:chOff x="5321097" y="5260790"/>
            <a:chExt cx="7771429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097" y="5260790"/>
              <a:ext cx="7771429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1194" y="3827013"/>
            <a:ext cx="7014586" cy="16796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47736" y="5243793"/>
            <a:ext cx="4686010" cy="110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29207" y="228571"/>
            <a:ext cx="858652" cy="859054"/>
            <a:chOff x="17229207" y="228571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9207" y="22857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2669" y="215672"/>
            <a:ext cx="858652" cy="859054"/>
            <a:chOff x="242669" y="215672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42669" y="21567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29207" y="9222820"/>
            <a:ext cx="858652" cy="859054"/>
            <a:chOff x="17229207" y="9222820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29207" y="9222820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669" y="9222619"/>
            <a:ext cx="858652" cy="859054"/>
            <a:chOff x="242669" y="9222619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42669" y="9222619"/>
              <a:ext cx="858652" cy="859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5f2d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8146" y="1651837"/>
            <a:ext cx="6690196" cy="51680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1606434" y="5933134"/>
            <a:ext cx="363691" cy="363861"/>
            <a:chOff x="11606434" y="5933134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606434" y="5933134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6290277" y="5923610"/>
            <a:ext cx="363691" cy="363861"/>
            <a:chOff x="6290277" y="5923610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6290277" y="5923610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1606434" y="6838782"/>
            <a:ext cx="363691" cy="363861"/>
            <a:chOff x="11606434" y="683878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606434" y="683878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6290277" y="6848305"/>
            <a:ext cx="363691" cy="363861"/>
            <a:chOff x="6290277" y="6848305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6290277" y="6848305"/>
              <a:ext cx="363691" cy="3638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175829" y="5671600"/>
            <a:ext cx="4654436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254" y="331895"/>
            <a:ext cx="5136471" cy="13360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2208" y="1513851"/>
            <a:ext cx="4946332" cy="140109"/>
            <a:chOff x="1022208" y="1513851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208" y="1513851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88059" y="8904414"/>
            <a:ext cx="6000331" cy="7810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29207" y="228571"/>
            <a:ext cx="858652" cy="859054"/>
            <a:chOff x="17229207" y="228571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9207" y="22857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29207" y="9222820"/>
            <a:ext cx="858652" cy="859054"/>
            <a:chOff x="17229207" y="9222820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29207" y="9222820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2669" y="215672"/>
            <a:ext cx="858652" cy="859054"/>
            <a:chOff x="242669" y="215672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42669" y="21567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669" y="9222619"/>
            <a:ext cx="858652" cy="859054"/>
            <a:chOff x="242669" y="9222619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42669" y="9222619"/>
              <a:ext cx="858652" cy="85905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984828" y="1935073"/>
            <a:ext cx="32255370" cy="45035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984828" y="4776043"/>
            <a:ext cx="32255370" cy="43182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bg>
      <p:bgPr shadeToTitle="0">
        <a:solidFill>
          <a:srgbClr val="ffdc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6254" y="331895"/>
            <a:ext cx="5136471" cy="13360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022208" y="1513851"/>
            <a:ext cx="4946332" cy="140109"/>
            <a:chOff x="1022208" y="1513851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22208" y="1513851"/>
              <a:ext cx="4946332" cy="1401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7229208" y="228571"/>
            <a:ext cx="858652" cy="859054"/>
            <a:chOff x="17229208" y="228571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7229208" y="22857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7229208" y="9222820"/>
            <a:ext cx="858652" cy="859054"/>
            <a:chOff x="17229208" y="9222820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7229208" y="9222820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242669" y="215672"/>
            <a:ext cx="858652" cy="859054"/>
            <a:chOff x="242669" y="215672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6200000">
              <a:off x="242669" y="21567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242669" y="9222619"/>
            <a:ext cx="858652" cy="859054"/>
            <a:chOff x="242669" y="9222619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5400000">
              <a:off x="242669" y="9222619"/>
              <a:ext cx="858652" cy="859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838200" y="2171700"/>
            <a:ext cx="11203645" cy="6484598"/>
            <a:chOff x="3541035" y="2131274"/>
            <a:chExt cx="11203645" cy="64845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541035" y="2131274"/>
              <a:ext cx="11203645" cy="6484598"/>
            </a:xfrm>
            <a:prstGeom prst="rect">
              <a:avLst/>
            </a:prstGeom>
          </p:spPr>
        </p:pic>
      </p:grpSp>
      <p:sp>
        <p:nvSpPr>
          <p:cNvPr id="1009" name=""/>
          <p:cNvSpPr txBox="1"/>
          <p:nvPr/>
        </p:nvSpPr>
        <p:spPr>
          <a:xfrm>
            <a:off x="12268200" y="3956685"/>
            <a:ext cx="6019800" cy="27108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000" b="1">
                <a:solidFill>
                  <a:srgbClr val="5f2d9a"/>
                </a:solidFill>
                <a:latin typeface="한컴 고딕"/>
                <a:ea typeface="한컴 고딕"/>
              </a:rPr>
              <a:t>클라우드 서버를 이용하여 </a:t>
            </a:r>
            <a:endParaRPr lang="ko-KR" altLang="en-US" sz="3000" b="1">
              <a:solidFill>
                <a:srgbClr val="5f2d9a"/>
              </a:solidFill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 sz="3000" b="1">
                <a:solidFill>
                  <a:srgbClr val="5f2d9a"/>
                </a:solidFill>
                <a:latin typeface="한컴 고딕"/>
                <a:ea typeface="한컴 고딕"/>
              </a:rPr>
              <a:t>최신 버전으로 자동업데이트 되어 별도의 관리가 필요하지 않음</a:t>
            </a:r>
            <a:r>
              <a:rPr lang="en-US" altLang="ko-KR" sz="3000" b="1">
                <a:solidFill>
                  <a:srgbClr val="5f2d9a"/>
                </a:solidFill>
                <a:latin typeface="한컴 고딕"/>
                <a:ea typeface="한컴 고딕"/>
              </a:rPr>
              <a:t>.</a:t>
            </a:r>
            <a:endParaRPr lang="en-US" altLang="ko-KR" sz="3200" b="1">
              <a:solidFill>
                <a:srgbClr val="5f2d9a"/>
              </a:solidFill>
              <a:latin typeface="한컴 고딕"/>
              <a:ea typeface="한컴 고딕"/>
            </a:endParaRPr>
          </a:p>
          <a:p>
            <a:pPr>
              <a:defRPr/>
            </a:pPr>
            <a:endParaRPr lang="en-US" altLang="ko-KR" sz="3200" b="1">
              <a:solidFill>
                <a:srgbClr val="5f2d9a"/>
              </a:solidFill>
              <a:latin typeface="한컴 고딕"/>
              <a:ea typeface="한컴 고딕"/>
            </a:endParaRPr>
          </a:p>
          <a:p>
            <a:pPr lvl="0">
              <a:defRPr/>
            </a:pPr>
            <a:r>
              <a:rPr lang="ko-KR" altLang="en-US" sz="2500" b="1">
                <a:solidFill>
                  <a:srgbClr val="5f2d9a"/>
                </a:solidFill>
                <a:latin typeface="한컴 고딕"/>
                <a:ea typeface="한컴 고딕"/>
              </a:rPr>
              <a:t>→ 이러한 이유로 최근 SaaS 형태의                </a:t>
            </a:r>
            <a:r>
              <a:rPr lang="en-US" altLang="ko-KR" sz="2500" b="1">
                <a:solidFill>
                  <a:srgbClr val="ffdc17"/>
                </a:solidFill>
                <a:latin typeface="한컴 고딕"/>
                <a:ea typeface="한컴 고딕"/>
              </a:rPr>
              <a:t>///</a:t>
            </a:r>
            <a:r>
              <a:rPr lang="ko-KR" altLang="en-US" sz="2500" b="1">
                <a:solidFill>
                  <a:srgbClr val="5f2d9a"/>
                </a:solidFill>
                <a:latin typeface="한컴 고딕"/>
                <a:ea typeface="한컴 고딕"/>
              </a:rPr>
              <a:t>클라우드 그룹웨어가 빠르게 성장</a:t>
            </a:r>
            <a:r>
              <a:rPr lang="en-US" altLang="ko-KR" sz="2500" b="1">
                <a:solidFill>
                  <a:srgbClr val="5f2d9a"/>
                </a:solidFill>
                <a:latin typeface="한컴 고딕"/>
                <a:ea typeface="한컴 고딕"/>
              </a:rPr>
              <a:t>.</a:t>
            </a:r>
            <a:endParaRPr lang="en-US" altLang="ko-KR" sz="2500" b="1">
              <a:solidFill>
                <a:srgbClr val="5f2d9a"/>
              </a:solidFill>
              <a:latin typeface="한컴 고딕"/>
              <a:ea typeface="한컴 고딕"/>
            </a:endParaRPr>
          </a:p>
        </p:txBody>
      </p:sp>
      <p:pic>
        <p:nvPicPr>
          <p:cNvPr id="1010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944600" y="1790699"/>
            <a:ext cx="1905000" cy="190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76965"/>
            <a:ext cx="3695871" cy="14189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8" y="1886116"/>
            <a:ext cx="3942871" cy="6425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0182" y="2615176"/>
            <a:ext cx="8059338" cy="2413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29593" y="2562866"/>
            <a:ext cx="622679" cy="622971"/>
            <a:chOff x="13129593" y="2562866"/>
            <a:chExt cx="622679" cy="622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29593" y="2562866"/>
              <a:ext cx="622679" cy="62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9364" y="2562866"/>
            <a:ext cx="622679" cy="622971"/>
            <a:chOff x="4779364" y="2562866"/>
            <a:chExt cx="622679" cy="622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4779364" y="2562866"/>
              <a:ext cx="622679" cy="622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29593" y="4393748"/>
            <a:ext cx="622679" cy="622971"/>
            <a:chOff x="13129593" y="4393748"/>
            <a:chExt cx="622679" cy="622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29593" y="4393748"/>
              <a:ext cx="622679" cy="622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79364" y="4393894"/>
            <a:ext cx="622679" cy="622971"/>
            <a:chOff x="4779364" y="4393894"/>
            <a:chExt cx="622679" cy="6229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779364" y="4393894"/>
              <a:ext cx="622679" cy="6229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28590" y="6153685"/>
            <a:ext cx="7539117" cy="27594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31614" y="6273425"/>
            <a:ext cx="620658" cy="620949"/>
            <a:chOff x="13131614" y="6273425"/>
            <a:chExt cx="620658" cy="6209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31614" y="6273425"/>
              <a:ext cx="620658" cy="6209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08488" y="6273425"/>
            <a:ext cx="620658" cy="620949"/>
            <a:chOff x="4808488" y="6273425"/>
            <a:chExt cx="620658" cy="6209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4808488" y="6273425"/>
              <a:ext cx="620658" cy="6209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31614" y="8098365"/>
            <a:ext cx="620658" cy="620949"/>
            <a:chOff x="13131614" y="8098365"/>
            <a:chExt cx="620658" cy="6209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31614" y="8098365"/>
              <a:ext cx="620658" cy="6209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08488" y="8098511"/>
            <a:ext cx="620658" cy="620949"/>
            <a:chOff x="4808488" y="8098511"/>
            <a:chExt cx="620658" cy="6209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808488" y="8098511"/>
              <a:ext cx="620658" cy="620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0676" y="6594790"/>
            <a:ext cx="86905" cy="1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8146" y="1751622"/>
            <a:ext cx="6637139" cy="51680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06434" y="5933134"/>
            <a:ext cx="363691" cy="363861"/>
            <a:chOff x="11606434" y="5933134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06434" y="5933134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90277" y="5923610"/>
            <a:ext cx="363691" cy="363861"/>
            <a:chOff x="6290277" y="5923610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290277" y="5923610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06434" y="6838782"/>
            <a:ext cx="363691" cy="363861"/>
            <a:chOff x="11606434" y="683878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06434" y="683878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0277" y="6848305"/>
            <a:ext cx="363691" cy="363861"/>
            <a:chOff x="6290277" y="6848305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290277" y="6848305"/>
              <a:ext cx="363691" cy="3638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39810" y="5671600"/>
            <a:ext cx="6682570" cy="23306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20</ep:Words>
  <ep:PresentationFormat>On-screen Show (4:3)</ep:PresentationFormat>
  <ep:Paragraphs>3</ep:Paragraphs>
  <ep:Slides>45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ep:HeadingPairs>
  <ep:TitlesOfParts>
    <vt:vector size="46" baseType="lpstr">
      <vt:lpstr>Office Theme</vt:lpstr>
      <vt:lpstr>Slide 1</vt:lpstr>
      <vt:lpstr>Slide 2</vt:lpstr>
      <vt:lpstr>Slide 3</vt:lpstr>
      <vt:lpstr>Slide 4</vt:lpstr>
      <vt:lpstr>슬라이드 5</vt:lpstr>
      <vt:lpstr>Slide 6</vt:lpstr>
      <vt:lpstr>슬라이드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슬라이드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2022-12-02T12:10:08.000</dcterms:created>
  <dc:creator>officegen</dc:creator>
  <cp:lastModifiedBy>PC-16</cp:lastModifiedBy>
  <dcterms:modified xsi:type="dcterms:W3CDTF">2022-12-02T03:43:07.621</dcterms:modified>
  <cp:revision>8</cp:revision>
  <cp:version>1000.0000.01</cp:version>
</cp:coreProperties>
</file>